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14"/>
  </p:notesMasterIdLst>
  <p:sldIdLst>
    <p:sldId id="314" r:id="rId3"/>
    <p:sldId id="331" r:id="rId4"/>
    <p:sldId id="323" r:id="rId5"/>
    <p:sldId id="325" r:id="rId6"/>
    <p:sldId id="265" r:id="rId7"/>
    <p:sldId id="324" r:id="rId8"/>
    <p:sldId id="332" r:id="rId9"/>
    <p:sldId id="327" r:id="rId10"/>
    <p:sldId id="330" r:id="rId11"/>
    <p:sldId id="329" r:id="rId12"/>
    <p:sldId id="313" r:id="rId13"/>
  </p:sldIdLst>
  <p:sldSz cx="12192000" cy="6858000"/>
  <p:notesSz cx="6811963" cy="99425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3" autoAdjust="0"/>
  </p:normalViewPr>
  <p:slideViewPr>
    <p:cSldViewPr snapToGrid="0">
      <p:cViewPr varScale="1">
        <p:scale>
          <a:sx n="71" d="100"/>
          <a:sy n="71" d="100"/>
        </p:scale>
        <p:origin x="69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8D1B1C-2AF5-4054-8D2C-4932F3363993}" type="doc">
      <dgm:prSet loTypeId="urn:microsoft.com/office/officeart/2005/8/layout/chevron1" loCatId="process" qsTypeId="urn:microsoft.com/office/officeart/2005/8/quickstyle/simple1" qsCatId="simple" csTypeId="urn:microsoft.com/office/officeart/2005/8/colors/accent1_2" csCatId="accent1" phldr="1"/>
      <dgm:spPr/>
    </dgm:pt>
    <dgm:pt modelId="{01F1E8AC-7CBF-4B94-8900-4F740576B575}">
      <dgm:prSet phldrT="[Texte]"/>
      <dgm:spPr/>
      <dgm:t>
        <a:bodyPr/>
        <a:lstStyle/>
        <a:p>
          <a:r>
            <a:rPr lang="en-GB" noProof="0" dirty="0"/>
            <a:t>January</a:t>
          </a:r>
        </a:p>
        <a:p>
          <a:r>
            <a:rPr lang="en-GB" noProof="0" dirty="0"/>
            <a:t>2025</a:t>
          </a:r>
        </a:p>
      </dgm:t>
    </dgm:pt>
    <dgm:pt modelId="{FEF45096-DA76-4DB9-A0B2-E22CD01BE1EB}" type="parTrans" cxnId="{021C6EEE-C00E-45EC-86EC-C9319FF59D6E}">
      <dgm:prSet/>
      <dgm:spPr/>
      <dgm:t>
        <a:bodyPr/>
        <a:lstStyle/>
        <a:p>
          <a:endParaRPr lang="fr-FR"/>
        </a:p>
      </dgm:t>
    </dgm:pt>
    <dgm:pt modelId="{0545BC1C-5406-496B-969D-8F5FB87027E6}" type="sibTrans" cxnId="{021C6EEE-C00E-45EC-86EC-C9319FF59D6E}">
      <dgm:prSet/>
      <dgm:spPr/>
      <dgm:t>
        <a:bodyPr/>
        <a:lstStyle/>
        <a:p>
          <a:endParaRPr lang="fr-FR"/>
        </a:p>
      </dgm:t>
    </dgm:pt>
    <dgm:pt modelId="{95B28FC3-A48C-4B0D-87C9-C04BFAD998B4}">
      <dgm:prSet phldrT="[Texte]"/>
      <dgm:spPr/>
      <dgm:t>
        <a:bodyPr/>
        <a:lstStyle/>
        <a:p>
          <a:r>
            <a:rPr lang="en-GB" noProof="0" dirty="0"/>
            <a:t>February</a:t>
          </a:r>
        </a:p>
        <a:p>
          <a:r>
            <a:rPr lang="en-GB" noProof="0" dirty="0"/>
            <a:t>2025</a:t>
          </a:r>
        </a:p>
      </dgm:t>
    </dgm:pt>
    <dgm:pt modelId="{AE6536F1-6DB0-4348-A4CC-FF6D573FA97D}" type="parTrans" cxnId="{8D346DFC-DE7B-4F34-A7CC-891801D4B35C}">
      <dgm:prSet/>
      <dgm:spPr/>
      <dgm:t>
        <a:bodyPr/>
        <a:lstStyle/>
        <a:p>
          <a:endParaRPr lang="fr-FR"/>
        </a:p>
      </dgm:t>
    </dgm:pt>
    <dgm:pt modelId="{E3C4A045-8A83-4C57-9850-88F3A5FA445E}" type="sibTrans" cxnId="{8D346DFC-DE7B-4F34-A7CC-891801D4B35C}">
      <dgm:prSet/>
      <dgm:spPr/>
      <dgm:t>
        <a:bodyPr/>
        <a:lstStyle/>
        <a:p>
          <a:endParaRPr lang="fr-FR"/>
        </a:p>
      </dgm:t>
    </dgm:pt>
    <dgm:pt modelId="{FACCCA91-184A-4BFF-9E9F-0406B4DC424C}">
      <dgm:prSet phldrT="[Texte]"/>
      <dgm:spPr/>
      <dgm:t>
        <a:bodyPr/>
        <a:lstStyle/>
        <a:p>
          <a:r>
            <a:rPr lang="en-GB" noProof="0" dirty="0"/>
            <a:t>March</a:t>
          </a:r>
        </a:p>
        <a:p>
          <a:r>
            <a:rPr lang="en-GB" noProof="0" dirty="0"/>
            <a:t>2025</a:t>
          </a:r>
        </a:p>
      </dgm:t>
    </dgm:pt>
    <dgm:pt modelId="{9F47CE7C-ED07-48FD-999B-5487497DE794}" type="parTrans" cxnId="{E7AD8619-BFB9-4BAB-A2F7-2EECACDD5872}">
      <dgm:prSet/>
      <dgm:spPr/>
      <dgm:t>
        <a:bodyPr/>
        <a:lstStyle/>
        <a:p>
          <a:endParaRPr lang="fr-FR"/>
        </a:p>
      </dgm:t>
    </dgm:pt>
    <dgm:pt modelId="{CB50DB67-F43F-4887-B645-6F19F344D1A4}" type="sibTrans" cxnId="{E7AD8619-BFB9-4BAB-A2F7-2EECACDD5872}">
      <dgm:prSet/>
      <dgm:spPr/>
      <dgm:t>
        <a:bodyPr/>
        <a:lstStyle/>
        <a:p>
          <a:endParaRPr lang="fr-FR"/>
        </a:p>
      </dgm:t>
    </dgm:pt>
    <dgm:pt modelId="{71754A92-0B36-4ECD-B642-8C16971FA27B}">
      <dgm:prSet phldrT="[Texte]"/>
      <dgm:spPr/>
      <dgm:t>
        <a:bodyPr/>
        <a:lstStyle/>
        <a:p>
          <a:r>
            <a:rPr lang="en-GB" noProof="0" dirty="0"/>
            <a:t>April</a:t>
          </a:r>
        </a:p>
        <a:p>
          <a:r>
            <a:rPr lang="en-GB" noProof="0" dirty="0"/>
            <a:t>2025</a:t>
          </a:r>
        </a:p>
      </dgm:t>
    </dgm:pt>
    <dgm:pt modelId="{3AC925BD-E833-4C5B-B20D-265E5A9FCD17}" type="parTrans" cxnId="{8D947FD8-74AC-4708-A9B3-01F5FE26E388}">
      <dgm:prSet/>
      <dgm:spPr/>
      <dgm:t>
        <a:bodyPr/>
        <a:lstStyle/>
        <a:p>
          <a:endParaRPr lang="fr-FR"/>
        </a:p>
      </dgm:t>
    </dgm:pt>
    <dgm:pt modelId="{E0442046-E7E1-4BA3-9FB2-763220ADAF04}" type="sibTrans" cxnId="{8D947FD8-74AC-4708-A9B3-01F5FE26E388}">
      <dgm:prSet/>
      <dgm:spPr/>
      <dgm:t>
        <a:bodyPr/>
        <a:lstStyle/>
        <a:p>
          <a:endParaRPr lang="fr-FR"/>
        </a:p>
      </dgm:t>
    </dgm:pt>
    <dgm:pt modelId="{3C2D6126-1ACF-43D6-886A-90937D141071}">
      <dgm:prSet phldrT="[Texte]"/>
      <dgm:spPr/>
      <dgm:t>
        <a:bodyPr/>
        <a:lstStyle/>
        <a:p>
          <a:r>
            <a:rPr lang="en-GB" noProof="0" dirty="0"/>
            <a:t>May</a:t>
          </a:r>
        </a:p>
        <a:p>
          <a:r>
            <a:rPr lang="en-GB" noProof="0" dirty="0"/>
            <a:t>2025</a:t>
          </a:r>
        </a:p>
      </dgm:t>
    </dgm:pt>
    <dgm:pt modelId="{384915BE-C474-49DE-83D9-EB39C08C407F}" type="parTrans" cxnId="{CF257E9D-F455-4AE4-9399-209B97E2DF1B}">
      <dgm:prSet/>
      <dgm:spPr/>
      <dgm:t>
        <a:bodyPr/>
        <a:lstStyle/>
        <a:p>
          <a:endParaRPr lang="fr-FR"/>
        </a:p>
      </dgm:t>
    </dgm:pt>
    <dgm:pt modelId="{09C2657A-E0C8-4898-88F9-BB7FDCFFA883}" type="sibTrans" cxnId="{CF257E9D-F455-4AE4-9399-209B97E2DF1B}">
      <dgm:prSet/>
      <dgm:spPr/>
      <dgm:t>
        <a:bodyPr/>
        <a:lstStyle/>
        <a:p>
          <a:endParaRPr lang="fr-FR"/>
        </a:p>
      </dgm:t>
    </dgm:pt>
    <dgm:pt modelId="{55B48AE8-AEBA-4FA0-AA6D-B8CC82C42025}" type="pres">
      <dgm:prSet presAssocID="{CD8D1B1C-2AF5-4054-8D2C-4932F3363993}" presName="Name0" presStyleCnt="0">
        <dgm:presLayoutVars>
          <dgm:dir/>
          <dgm:animLvl val="lvl"/>
          <dgm:resizeHandles val="exact"/>
        </dgm:presLayoutVars>
      </dgm:prSet>
      <dgm:spPr/>
    </dgm:pt>
    <dgm:pt modelId="{8BEC9881-8F7D-487F-9621-DD214107F391}" type="pres">
      <dgm:prSet presAssocID="{01F1E8AC-7CBF-4B94-8900-4F740576B575}" presName="parTxOnly" presStyleLbl="node1" presStyleIdx="0" presStyleCnt="5" custLinFactY="-48165" custLinFactNeighborX="7802" custLinFactNeighborY="-100000">
        <dgm:presLayoutVars>
          <dgm:chMax val="0"/>
          <dgm:chPref val="0"/>
          <dgm:bulletEnabled val="1"/>
        </dgm:presLayoutVars>
      </dgm:prSet>
      <dgm:spPr/>
    </dgm:pt>
    <dgm:pt modelId="{AE8CFAF9-2336-4814-B09F-9DEFD465B6DD}" type="pres">
      <dgm:prSet presAssocID="{0545BC1C-5406-496B-969D-8F5FB87027E6}" presName="parTxOnlySpace" presStyleCnt="0"/>
      <dgm:spPr/>
    </dgm:pt>
    <dgm:pt modelId="{64DF7910-A456-4256-96A4-B4E14AAD92DB}" type="pres">
      <dgm:prSet presAssocID="{95B28FC3-A48C-4B0D-87C9-C04BFAD998B4}" presName="parTxOnly" presStyleLbl="node1" presStyleIdx="1" presStyleCnt="5" custLinFactY="-48165" custLinFactNeighborX="-20979" custLinFactNeighborY="-100000">
        <dgm:presLayoutVars>
          <dgm:chMax val="0"/>
          <dgm:chPref val="0"/>
          <dgm:bulletEnabled val="1"/>
        </dgm:presLayoutVars>
      </dgm:prSet>
      <dgm:spPr/>
    </dgm:pt>
    <dgm:pt modelId="{43B97FE0-B9A9-4E7A-B5FC-4C253B778EB3}" type="pres">
      <dgm:prSet presAssocID="{E3C4A045-8A83-4C57-9850-88F3A5FA445E}" presName="parTxOnlySpace" presStyleCnt="0"/>
      <dgm:spPr/>
    </dgm:pt>
    <dgm:pt modelId="{07066352-000E-4208-9D3A-2FE23C573423}" type="pres">
      <dgm:prSet presAssocID="{FACCCA91-184A-4BFF-9E9F-0406B4DC424C}" presName="parTxOnly" presStyleLbl="node1" presStyleIdx="2" presStyleCnt="5" custLinFactNeighborX="-36839" custLinFactNeighborY="-5039">
        <dgm:presLayoutVars>
          <dgm:chMax val="0"/>
          <dgm:chPref val="0"/>
          <dgm:bulletEnabled val="1"/>
        </dgm:presLayoutVars>
      </dgm:prSet>
      <dgm:spPr/>
    </dgm:pt>
    <dgm:pt modelId="{3BB4D582-AABB-4D5F-8086-D0AA13D9D68E}" type="pres">
      <dgm:prSet presAssocID="{CB50DB67-F43F-4887-B645-6F19F344D1A4}" presName="parTxOnlySpace" presStyleCnt="0"/>
      <dgm:spPr/>
    </dgm:pt>
    <dgm:pt modelId="{0C253902-D807-45A6-BC7E-FD09BDD260A1}" type="pres">
      <dgm:prSet presAssocID="{71754A92-0B36-4ECD-B642-8C16971FA27B}" presName="parTxOnly" presStyleLbl="node1" presStyleIdx="3" presStyleCnt="5" custLinFactY="-48165" custLinFactNeighborX="-20979" custLinFactNeighborY="-100000">
        <dgm:presLayoutVars>
          <dgm:chMax val="0"/>
          <dgm:chPref val="0"/>
          <dgm:bulletEnabled val="1"/>
        </dgm:presLayoutVars>
      </dgm:prSet>
      <dgm:spPr/>
    </dgm:pt>
    <dgm:pt modelId="{A9DEB2C3-89BD-4045-804D-5268A572D517}" type="pres">
      <dgm:prSet presAssocID="{E0442046-E7E1-4BA3-9FB2-763220ADAF04}" presName="parTxOnlySpace" presStyleCnt="0"/>
      <dgm:spPr/>
    </dgm:pt>
    <dgm:pt modelId="{0789E043-CFB3-4A33-8325-1122F426CD11}" type="pres">
      <dgm:prSet presAssocID="{3C2D6126-1ACF-43D6-886A-90937D141071}" presName="parTxOnly" presStyleLbl="node1" presStyleIdx="4" presStyleCnt="5" custLinFactY="-48165" custLinFactNeighborX="-20979" custLinFactNeighborY="-100000">
        <dgm:presLayoutVars>
          <dgm:chMax val="0"/>
          <dgm:chPref val="0"/>
          <dgm:bulletEnabled val="1"/>
        </dgm:presLayoutVars>
      </dgm:prSet>
      <dgm:spPr/>
    </dgm:pt>
  </dgm:ptLst>
  <dgm:cxnLst>
    <dgm:cxn modelId="{E7AD8619-BFB9-4BAB-A2F7-2EECACDD5872}" srcId="{CD8D1B1C-2AF5-4054-8D2C-4932F3363993}" destId="{FACCCA91-184A-4BFF-9E9F-0406B4DC424C}" srcOrd="2" destOrd="0" parTransId="{9F47CE7C-ED07-48FD-999B-5487497DE794}" sibTransId="{CB50DB67-F43F-4887-B645-6F19F344D1A4}"/>
    <dgm:cxn modelId="{BCAB3134-6B4F-4146-9182-9C00C99350F3}" type="presOf" srcId="{3C2D6126-1ACF-43D6-886A-90937D141071}" destId="{0789E043-CFB3-4A33-8325-1122F426CD11}" srcOrd="0" destOrd="0" presId="urn:microsoft.com/office/officeart/2005/8/layout/chevron1"/>
    <dgm:cxn modelId="{3F8C1554-F395-452D-938E-56B7D7CF8879}" type="presOf" srcId="{FACCCA91-184A-4BFF-9E9F-0406B4DC424C}" destId="{07066352-000E-4208-9D3A-2FE23C573423}" srcOrd="0" destOrd="0" presId="urn:microsoft.com/office/officeart/2005/8/layout/chevron1"/>
    <dgm:cxn modelId="{F2EE3679-DE4A-4F5B-9185-B4767FB9CCE0}" type="presOf" srcId="{71754A92-0B36-4ECD-B642-8C16971FA27B}" destId="{0C253902-D807-45A6-BC7E-FD09BDD260A1}" srcOrd="0" destOrd="0" presId="urn:microsoft.com/office/officeart/2005/8/layout/chevron1"/>
    <dgm:cxn modelId="{52A6B695-3512-4F0B-8B39-ECE52E8BE0B2}" type="presOf" srcId="{CD8D1B1C-2AF5-4054-8D2C-4932F3363993}" destId="{55B48AE8-AEBA-4FA0-AA6D-B8CC82C42025}" srcOrd="0" destOrd="0" presId="urn:microsoft.com/office/officeart/2005/8/layout/chevron1"/>
    <dgm:cxn modelId="{CF257E9D-F455-4AE4-9399-209B97E2DF1B}" srcId="{CD8D1B1C-2AF5-4054-8D2C-4932F3363993}" destId="{3C2D6126-1ACF-43D6-886A-90937D141071}" srcOrd="4" destOrd="0" parTransId="{384915BE-C474-49DE-83D9-EB39C08C407F}" sibTransId="{09C2657A-E0C8-4898-88F9-BB7FDCFFA883}"/>
    <dgm:cxn modelId="{9A2646A4-19AC-49D5-95BB-5D34311C6321}" type="presOf" srcId="{95B28FC3-A48C-4B0D-87C9-C04BFAD998B4}" destId="{64DF7910-A456-4256-96A4-B4E14AAD92DB}" srcOrd="0" destOrd="0" presId="urn:microsoft.com/office/officeart/2005/8/layout/chevron1"/>
    <dgm:cxn modelId="{B7BBB8D3-6EC7-459C-90F4-C1658FBE25ED}" type="presOf" srcId="{01F1E8AC-7CBF-4B94-8900-4F740576B575}" destId="{8BEC9881-8F7D-487F-9621-DD214107F391}" srcOrd="0" destOrd="0" presId="urn:microsoft.com/office/officeart/2005/8/layout/chevron1"/>
    <dgm:cxn modelId="{8D947FD8-74AC-4708-A9B3-01F5FE26E388}" srcId="{CD8D1B1C-2AF5-4054-8D2C-4932F3363993}" destId="{71754A92-0B36-4ECD-B642-8C16971FA27B}" srcOrd="3" destOrd="0" parTransId="{3AC925BD-E833-4C5B-B20D-265E5A9FCD17}" sibTransId="{E0442046-E7E1-4BA3-9FB2-763220ADAF04}"/>
    <dgm:cxn modelId="{021C6EEE-C00E-45EC-86EC-C9319FF59D6E}" srcId="{CD8D1B1C-2AF5-4054-8D2C-4932F3363993}" destId="{01F1E8AC-7CBF-4B94-8900-4F740576B575}" srcOrd="0" destOrd="0" parTransId="{FEF45096-DA76-4DB9-A0B2-E22CD01BE1EB}" sibTransId="{0545BC1C-5406-496B-969D-8F5FB87027E6}"/>
    <dgm:cxn modelId="{8D346DFC-DE7B-4F34-A7CC-891801D4B35C}" srcId="{CD8D1B1C-2AF5-4054-8D2C-4932F3363993}" destId="{95B28FC3-A48C-4B0D-87C9-C04BFAD998B4}" srcOrd="1" destOrd="0" parTransId="{AE6536F1-6DB0-4348-A4CC-FF6D573FA97D}" sibTransId="{E3C4A045-8A83-4C57-9850-88F3A5FA445E}"/>
    <dgm:cxn modelId="{068BFD41-1529-4A1D-AF4F-1D59DFB0D8F0}" type="presParOf" srcId="{55B48AE8-AEBA-4FA0-AA6D-B8CC82C42025}" destId="{8BEC9881-8F7D-487F-9621-DD214107F391}" srcOrd="0" destOrd="0" presId="urn:microsoft.com/office/officeart/2005/8/layout/chevron1"/>
    <dgm:cxn modelId="{CFAAF366-EEB3-4B30-AC3E-DD3C4A43F810}" type="presParOf" srcId="{55B48AE8-AEBA-4FA0-AA6D-B8CC82C42025}" destId="{AE8CFAF9-2336-4814-B09F-9DEFD465B6DD}" srcOrd="1" destOrd="0" presId="urn:microsoft.com/office/officeart/2005/8/layout/chevron1"/>
    <dgm:cxn modelId="{E70AD0C7-E311-4112-A6F9-201DB6DB74E2}" type="presParOf" srcId="{55B48AE8-AEBA-4FA0-AA6D-B8CC82C42025}" destId="{64DF7910-A456-4256-96A4-B4E14AAD92DB}" srcOrd="2" destOrd="0" presId="urn:microsoft.com/office/officeart/2005/8/layout/chevron1"/>
    <dgm:cxn modelId="{F377AF7C-42DD-4204-8AD6-BFCC6010DA95}" type="presParOf" srcId="{55B48AE8-AEBA-4FA0-AA6D-B8CC82C42025}" destId="{43B97FE0-B9A9-4E7A-B5FC-4C253B778EB3}" srcOrd="3" destOrd="0" presId="urn:microsoft.com/office/officeart/2005/8/layout/chevron1"/>
    <dgm:cxn modelId="{25E08455-D87F-4ADA-968A-757F2F7C5C70}" type="presParOf" srcId="{55B48AE8-AEBA-4FA0-AA6D-B8CC82C42025}" destId="{07066352-000E-4208-9D3A-2FE23C573423}" srcOrd="4" destOrd="0" presId="urn:microsoft.com/office/officeart/2005/8/layout/chevron1"/>
    <dgm:cxn modelId="{8021279C-300D-43E1-97F3-1F4993777F01}" type="presParOf" srcId="{55B48AE8-AEBA-4FA0-AA6D-B8CC82C42025}" destId="{3BB4D582-AABB-4D5F-8086-D0AA13D9D68E}" srcOrd="5" destOrd="0" presId="urn:microsoft.com/office/officeart/2005/8/layout/chevron1"/>
    <dgm:cxn modelId="{6AB26CC4-C921-4166-8191-61E252EC75EF}" type="presParOf" srcId="{55B48AE8-AEBA-4FA0-AA6D-B8CC82C42025}" destId="{0C253902-D807-45A6-BC7E-FD09BDD260A1}" srcOrd="6" destOrd="0" presId="urn:microsoft.com/office/officeart/2005/8/layout/chevron1"/>
    <dgm:cxn modelId="{D784B6B2-2632-4568-ABB2-FD178FA08DA7}" type="presParOf" srcId="{55B48AE8-AEBA-4FA0-AA6D-B8CC82C42025}" destId="{A9DEB2C3-89BD-4045-804D-5268A572D517}" srcOrd="7" destOrd="0" presId="urn:microsoft.com/office/officeart/2005/8/layout/chevron1"/>
    <dgm:cxn modelId="{E30BBB11-05F6-4AEB-8292-534E5BF99424}" type="presParOf" srcId="{55B48AE8-AEBA-4FA0-AA6D-B8CC82C42025}" destId="{0789E043-CFB3-4A33-8325-1122F426CD11}"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DEA209-F38B-4895-8759-707A001B403E}" type="doc">
      <dgm:prSet loTypeId="urn:microsoft.com/office/officeart/2005/8/layout/chevron1" loCatId="process" qsTypeId="urn:microsoft.com/office/officeart/2005/8/quickstyle/simple1" qsCatId="simple" csTypeId="urn:microsoft.com/office/officeart/2005/8/colors/accent1_2" csCatId="accent1" phldr="1"/>
      <dgm:spPr/>
    </dgm:pt>
    <dgm:pt modelId="{CDDBE7FD-2EF1-4E8E-96B3-C59B7C015A11}">
      <dgm:prSet phldrT="[Texte]"/>
      <dgm:spPr/>
      <dgm:t>
        <a:bodyPr/>
        <a:lstStyle/>
        <a:p>
          <a:r>
            <a:rPr lang="en-GB" noProof="0" dirty="0"/>
            <a:t>July</a:t>
          </a:r>
        </a:p>
        <a:p>
          <a:r>
            <a:rPr lang="en-GB" noProof="0" dirty="0"/>
            <a:t>2024</a:t>
          </a:r>
        </a:p>
      </dgm:t>
    </dgm:pt>
    <dgm:pt modelId="{0F3D9EFB-C351-425A-90A3-23AB9F13201D}" type="parTrans" cxnId="{41941E45-79B7-4571-999F-65CD4513D089}">
      <dgm:prSet/>
      <dgm:spPr/>
      <dgm:t>
        <a:bodyPr/>
        <a:lstStyle/>
        <a:p>
          <a:endParaRPr lang="fr-FR"/>
        </a:p>
      </dgm:t>
    </dgm:pt>
    <dgm:pt modelId="{E67080A0-DA1D-4DED-969B-A13CD49CA649}" type="sibTrans" cxnId="{41941E45-79B7-4571-999F-65CD4513D089}">
      <dgm:prSet/>
      <dgm:spPr/>
      <dgm:t>
        <a:bodyPr/>
        <a:lstStyle/>
        <a:p>
          <a:endParaRPr lang="fr-FR"/>
        </a:p>
      </dgm:t>
    </dgm:pt>
    <dgm:pt modelId="{37FB36BC-4FB8-45F7-8842-BD93C19BDAB6}">
      <dgm:prSet phldrT="[Texte]"/>
      <dgm:spPr/>
      <dgm:t>
        <a:bodyPr/>
        <a:lstStyle/>
        <a:p>
          <a:r>
            <a:rPr lang="en-GB" noProof="0" dirty="0"/>
            <a:t>August</a:t>
          </a:r>
        </a:p>
        <a:p>
          <a:r>
            <a:rPr lang="en-GB" noProof="0" dirty="0"/>
            <a:t>2024</a:t>
          </a:r>
        </a:p>
      </dgm:t>
    </dgm:pt>
    <dgm:pt modelId="{4E160BD7-0695-4E29-92D0-EFCEBF6A5BF9}" type="parTrans" cxnId="{B571EF0E-EAC8-4BEA-AC22-5EC2F7B9FF47}">
      <dgm:prSet/>
      <dgm:spPr/>
      <dgm:t>
        <a:bodyPr/>
        <a:lstStyle/>
        <a:p>
          <a:endParaRPr lang="fr-FR"/>
        </a:p>
      </dgm:t>
    </dgm:pt>
    <dgm:pt modelId="{98371E54-745E-4F84-91C6-DA214041D136}" type="sibTrans" cxnId="{B571EF0E-EAC8-4BEA-AC22-5EC2F7B9FF47}">
      <dgm:prSet/>
      <dgm:spPr/>
      <dgm:t>
        <a:bodyPr/>
        <a:lstStyle/>
        <a:p>
          <a:endParaRPr lang="fr-FR"/>
        </a:p>
      </dgm:t>
    </dgm:pt>
    <dgm:pt modelId="{D339CDF5-B89D-49F3-9E9F-D948E7D3818B}">
      <dgm:prSet phldrT="[Texte]"/>
      <dgm:spPr/>
      <dgm:t>
        <a:bodyPr/>
        <a:lstStyle/>
        <a:p>
          <a:r>
            <a:rPr lang="en-GB" noProof="0" dirty="0"/>
            <a:t>November</a:t>
          </a:r>
        </a:p>
        <a:p>
          <a:r>
            <a:rPr lang="en-GB" noProof="0" dirty="0"/>
            <a:t>2024</a:t>
          </a:r>
        </a:p>
      </dgm:t>
    </dgm:pt>
    <dgm:pt modelId="{85D38C0E-0601-4FB7-868E-062F9CD5CC6F}" type="parTrans" cxnId="{C219FFB1-7A58-4DA0-AFE1-23F9BA64EDFC}">
      <dgm:prSet/>
      <dgm:spPr/>
      <dgm:t>
        <a:bodyPr/>
        <a:lstStyle/>
        <a:p>
          <a:endParaRPr lang="fr-FR"/>
        </a:p>
      </dgm:t>
    </dgm:pt>
    <dgm:pt modelId="{D35D842D-8DEB-48AF-8E0D-69BB136CC3E2}" type="sibTrans" cxnId="{C219FFB1-7A58-4DA0-AFE1-23F9BA64EDFC}">
      <dgm:prSet/>
      <dgm:spPr/>
      <dgm:t>
        <a:bodyPr/>
        <a:lstStyle/>
        <a:p>
          <a:endParaRPr lang="fr-FR"/>
        </a:p>
      </dgm:t>
    </dgm:pt>
    <dgm:pt modelId="{20B74949-F8D7-45A9-9F62-6A469AECB746}">
      <dgm:prSet phldrT="[Texte]"/>
      <dgm:spPr/>
      <dgm:t>
        <a:bodyPr/>
        <a:lstStyle/>
        <a:p>
          <a:r>
            <a:rPr lang="en-GB" noProof="0" dirty="0"/>
            <a:t>September</a:t>
          </a:r>
        </a:p>
        <a:p>
          <a:r>
            <a:rPr lang="en-GB" noProof="0" dirty="0"/>
            <a:t>2024</a:t>
          </a:r>
        </a:p>
      </dgm:t>
    </dgm:pt>
    <dgm:pt modelId="{DA109E56-919B-40C2-9DED-0573F15AFC2F}" type="parTrans" cxnId="{221AC91D-A15E-4CE2-8E55-B609B27BB280}">
      <dgm:prSet/>
      <dgm:spPr/>
      <dgm:t>
        <a:bodyPr/>
        <a:lstStyle/>
        <a:p>
          <a:endParaRPr lang="fr-FR"/>
        </a:p>
      </dgm:t>
    </dgm:pt>
    <dgm:pt modelId="{CB73E35B-57B5-466B-8ECB-494E16B1FAD9}" type="sibTrans" cxnId="{221AC91D-A15E-4CE2-8E55-B609B27BB280}">
      <dgm:prSet/>
      <dgm:spPr/>
      <dgm:t>
        <a:bodyPr/>
        <a:lstStyle/>
        <a:p>
          <a:endParaRPr lang="fr-FR"/>
        </a:p>
      </dgm:t>
    </dgm:pt>
    <dgm:pt modelId="{8FADB4EF-6A75-405F-9A3E-AB503341AE43}">
      <dgm:prSet phldrT="[Texte]"/>
      <dgm:spPr/>
      <dgm:t>
        <a:bodyPr/>
        <a:lstStyle/>
        <a:p>
          <a:r>
            <a:rPr lang="en-GB" noProof="0" dirty="0"/>
            <a:t>October</a:t>
          </a:r>
        </a:p>
        <a:p>
          <a:r>
            <a:rPr lang="en-GB" noProof="0" dirty="0"/>
            <a:t>2024</a:t>
          </a:r>
        </a:p>
      </dgm:t>
    </dgm:pt>
    <dgm:pt modelId="{52197DDD-E722-44AC-87A6-EF1E4B7DD6C6}" type="parTrans" cxnId="{16B404DA-5E65-4CC5-A2DC-ED07F14D7301}">
      <dgm:prSet/>
      <dgm:spPr/>
      <dgm:t>
        <a:bodyPr/>
        <a:lstStyle/>
        <a:p>
          <a:endParaRPr lang="fr-FR"/>
        </a:p>
      </dgm:t>
    </dgm:pt>
    <dgm:pt modelId="{6D70A266-8FFE-413C-B7EE-BC9F8F166C88}" type="sibTrans" cxnId="{16B404DA-5E65-4CC5-A2DC-ED07F14D7301}">
      <dgm:prSet/>
      <dgm:spPr/>
      <dgm:t>
        <a:bodyPr/>
        <a:lstStyle/>
        <a:p>
          <a:endParaRPr lang="fr-FR"/>
        </a:p>
      </dgm:t>
    </dgm:pt>
    <dgm:pt modelId="{F5C2A095-87DE-46AD-AF18-8C80CEAECD5A}" type="pres">
      <dgm:prSet presAssocID="{68DEA209-F38B-4895-8759-707A001B403E}" presName="Name0" presStyleCnt="0">
        <dgm:presLayoutVars>
          <dgm:dir/>
          <dgm:animLvl val="lvl"/>
          <dgm:resizeHandles val="exact"/>
        </dgm:presLayoutVars>
      </dgm:prSet>
      <dgm:spPr/>
    </dgm:pt>
    <dgm:pt modelId="{295F9550-72B5-484E-808D-F3BBECF0D837}" type="pres">
      <dgm:prSet presAssocID="{CDDBE7FD-2EF1-4E8E-96B3-C59B7C015A11}" presName="parTxOnly" presStyleLbl="node1" presStyleIdx="0" presStyleCnt="5">
        <dgm:presLayoutVars>
          <dgm:chMax val="0"/>
          <dgm:chPref val="0"/>
          <dgm:bulletEnabled val="1"/>
        </dgm:presLayoutVars>
      </dgm:prSet>
      <dgm:spPr/>
    </dgm:pt>
    <dgm:pt modelId="{85D6E87F-2A1B-4B4F-A1F7-6991914A79DB}" type="pres">
      <dgm:prSet presAssocID="{E67080A0-DA1D-4DED-969B-A13CD49CA649}" presName="parTxOnlySpace" presStyleCnt="0"/>
      <dgm:spPr/>
    </dgm:pt>
    <dgm:pt modelId="{8B104030-16A4-46CB-810E-E750F0FA43D1}" type="pres">
      <dgm:prSet presAssocID="{37FB36BC-4FB8-45F7-8842-BD93C19BDAB6}" presName="parTxOnly" presStyleLbl="node1" presStyleIdx="1" presStyleCnt="5">
        <dgm:presLayoutVars>
          <dgm:chMax val="0"/>
          <dgm:chPref val="0"/>
          <dgm:bulletEnabled val="1"/>
        </dgm:presLayoutVars>
      </dgm:prSet>
      <dgm:spPr/>
    </dgm:pt>
    <dgm:pt modelId="{FD9D09DA-E423-4922-90ED-768DA5D2B030}" type="pres">
      <dgm:prSet presAssocID="{98371E54-745E-4F84-91C6-DA214041D136}" presName="parTxOnlySpace" presStyleCnt="0"/>
      <dgm:spPr/>
    </dgm:pt>
    <dgm:pt modelId="{E8B391DD-A3FC-4E47-9D27-2C8E6AEFAD9A}" type="pres">
      <dgm:prSet presAssocID="{D339CDF5-B89D-49F3-9E9F-D948E7D3818B}" presName="parTxOnly" presStyleLbl="node1" presStyleIdx="2" presStyleCnt="5">
        <dgm:presLayoutVars>
          <dgm:chMax val="0"/>
          <dgm:chPref val="0"/>
          <dgm:bulletEnabled val="1"/>
        </dgm:presLayoutVars>
      </dgm:prSet>
      <dgm:spPr/>
    </dgm:pt>
    <dgm:pt modelId="{3E4E7D1F-47CF-453B-9CFF-9E216B0CAAAD}" type="pres">
      <dgm:prSet presAssocID="{D35D842D-8DEB-48AF-8E0D-69BB136CC3E2}" presName="parTxOnlySpace" presStyleCnt="0"/>
      <dgm:spPr/>
    </dgm:pt>
    <dgm:pt modelId="{D38F1E15-271B-4068-BCF7-E2653BD2105D}" type="pres">
      <dgm:prSet presAssocID="{20B74949-F8D7-45A9-9F62-6A469AECB746}" presName="parTxOnly" presStyleLbl="node1" presStyleIdx="3" presStyleCnt="5">
        <dgm:presLayoutVars>
          <dgm:chMax val="0"/>
          <dgm:chPref val="0"/>
          <dgm:bulletEnabled val="1"/>
        </dgm:presLayoutVars>
      </dgm:prSet>
      <dgm:spPr/>
    </dgm:pt>
    <dgm:pt modelId="{4E8144AA-371A-48DC-A146-045927B2C8A5}" type="pres">
      <dgm:prSet presAssocID="{CB73E35B-57B5-466B-8ECB-494E16B1FAD9}" presName="parTxOnlySpace" presStyleCnt="0"/>
      <dgm:spPr/>
    </dgm:pt>
    <dgm:pt modelId="{490FFE38-E389-478A-9052-8CD0234C91AF}" type="pres">
      <dgm:prSet presAssocID="{8FADB4EF-6A75-405F-9A3E-AB503341AE43}" presName="parTxOnly" presStyleLbl="node1" presStyleIdx="4" presStyleCnt="5">
        <dgm:presLayoutVars>
          <dgm:chMax val="0"/>
          <dgm:chPref val="0"/>
          <dgm:bulletEnabled val="1"/>
        </dgm:presLayoutVars>
      </dgm:prSet>
      <dgm:spPr/>
    </dgm:pt>
  </dgm:ptLst>
  <dgm:cxnLst>
    <dgm:cxn modelId="{B571EF0E-EAC8-4BEA-AC22-5EC2F7B9FF47}" srcId="{68DEA209-F38B-4895-8759-707A001B403E}" destId="{37FB36BC-4FB8-45F7-8842-BD93C19BDAB6}" srcOrd="1" destOrd="0" parTransId="{4E160BD7-0695-4E29-92D0-EFCEBF6A5BF9}" sibTransId="{98371E54-745E-4F84-91C6-DA214041D136}"/>
    <dgm:cxn modelId="{221AC91D-A15E-4CE2-8E55-B609B27BB280}" srcId="{68DEA209-F38B-4895-8759-707A001B403E}" destId="{20B74949-F8D7-45A9-9F62-6A469AECB746}" srcOrd="3" destOrd="0" parTransId="{DA109E56-919B-40C2-9DED-0573F15AFC2F}" sibTransId="{CB73E35B-57B5-466B-8ECB-494E16B1FAD9}"/>
    <dgm:cxn modelId="{C73E4D2C-D22F-43A8-936E-AA378F435118}" type="presOf" srcId="{37FB36BC-4FB8-45F7-8842-BD93C19BDAB6}" destId="{8B104030-16A4-46CB-810E-E750F0FA43D1}" srcOrd="0" destOrd="0" presId="urn:microsoft.com/office/officeart/2005/8/layout/chevron1"/>
    <dgm:cxn modelId="{8DF91D3E-735C-4328-B477-01F816318DF1}" type="presOf" srcId="{20B74949-F8D7-45A9-9F62-6A469AECB746}" destId="{D38F1E15-271B-4068-BCF7-E2653BD2105D}" srcOrd="0" destOrd="0" presId="urn:microsoft.com/office/officeart/2005/8/layout/chevron1"/>
    <dgm:cxn modelId="{41941E45-79B7-4571-999F-65CD4513D089}" srcId="{68DEA209-F38B-4895-8759-707A001B403E}" destId="{CDDBE7FD-2EF1-4E8E-96B3-C59B7C015A11}" srcOrd="0" destOrd="0" parTransId="{0F3D9EFB-C351-425A-90A3-23AB9F13201D}" sibTransId="{E67080A0-DA1D-4DED-969B-A13CD49CA649}"/>
    <dgm:cxn modelId="{857C7F57-6EC2-4226-B688-E6B46EEC6E44}" type="presOf" srcId="{8FADB4EF-6A75-405F-9A3E-AB503341AE43}" destId="{490FFE38-E389-478A-9052-8CD0234C91AF}" srcOrd="0" destOrd="0" presId="urn:microsoft.com/office/officeart/2005/8/layout/chevron1"/>
    <dgm:cxn modelId="{84B86981-B3EE-475B-99FE-BC0A63F8FA43}" type="presOf" srcId="{D339CDF5-B89D-49F3-9E9F-D948E7D3818B}" destId="{E8B391DD-A3FC-4E47-9D27-2C8E6AEFAD9A}" srcOrd="0" destOrd="0" presId="urn:microsoft.com/office/officeart/2005/8/layout/chevron1"/>
    <dgm:cxn modelId="{B7F52F98-8ECA-412F-B36A-13B47DB11798}" type="presOf" srcId="{CDDBE7FD-2EF1-4E8E-96B3-C59B7C015A11}" destId="{295F9550-72B5-484E-808D-F3BBECF0D837}" srcOrd="0" destOrd="0" presId="urn:microsoft.com/office/officeart/2005/8/layout/chevron1"/>
    <dgm:cxn modelId="{E97C2699-67DF-4DE5-9B04-4BC54387699D}" type="presOf" srcId="{68DEA209-F38B-4895-8759-707A001B403E}" destId="{F5C2A095-87DE-46AD-AF18-8C80CEAECD5A}" srcOrd="0" destOrd="0" presId="urn:microsoft.com/office/officeart/2005/8/layout/chevron1"/>
    <dgm:cxn modelId="{C219FFB1-7A58-4DA0-AFE1-23F9BA64EDFC}" srcId="{68DEA209-F38B-4895-8759-707A001B403E}" destId="{D339CDF5-B89D-49F3-9E9F-D948E7D3818B}" srcOrd="2" destOrd="0" parTransId="{85D38C0E-0601-4FB7-868E-062F9CD5CC6F}" sibTransId="{D35D842D-8DEB-48AF-8E0D-69BB136CC3E2}"/>
    <dgm:cxn modelId="{16B404DA-5E65-4CC5-A2DC-ED07F14D7301}" srcId="{68DEA209-F38B-4895-8759-707A001B403E}" destId="{8FADB4EF-6A75-405F-9A3E-AB503341AE43}" srcOrd="4" destOrd="0" parTransId="{52197DDD-E722-44AC-87A6-EF1E4B7DD6C6}" sibTransId="{6D70A266-8FFE-413C-B7EE-BC9F8F166C88}"/>
    <dgm:cxn modelId="{FCF89161-AE4B-4502-B785-3540D01F9A83}" type="presParOf" srcId="{F5C2A095-87DE-46AD-AF18-8C80CEAECD5A}" destId="{295F9550-72B5-484E-808D-F3BBECF0D837}" srcOrd="0" destOrd="0" presId="urn:microsoft.com/office/officeart/2005/8/layout/chevron1"/>
    <dgm:cxn modelId="{2E1633DB-A4B4-4FAF-BE0C-40B60538DCB5}" type="presParOf" srcId="{F5C2A095-87DE-46AD-AF18-8C80CEAECD5A}" destId="{85D6E87F-2A1B-4B4F-A1F7-6991914A79DB}" srcOrd="1" destOrd="0" presId="urn:microsoft.com/office/officeart/2005/8/layout/chevron1"/>
    <dgm:cxn modelId="{D817C067-FE08-45CA-8599-B3D7B90C0AD4}" type="presParOf" srcId="{F5C2A095-87DE-46AD-AF18-8C80CEAECD5A}" destId="{8B104030-16A4-46CB-810E-E750F0FA43D1}" srcOrd="2" destOrd="0" presId="urn:microsoft.com/office/officeart/2005/8/layout/chevron1"/>
    <dgm:cxn modelId="{9BB74B84-15BA-4BE6-8140-8EF75BE5FDFD}" type="presParOf" srcId="{F5C2A095-87DE-46AD-AF18-8C80CEAECD5A}" destId="{FD9D09DA-E423-4922-90ED-768DA5D2B030}" srcOrd="3" destOrd="0" presId="urn:microsoft.com/office/officeart/2005/8/layout/chevron1"/>
    <dgm:cxn modelId="{FD043AB1-B067-49CB-8DBA-19F6EDBF4EFD}" type="presParOf" srcId="{F5C2A095-87DE-46AD-AF18-8C80CEAECD5A}" destId="{E8B391DD-A3FC-4E47-9D27-2C8E6AEFAD9A}" srcOrd="4" destOrd="0" presId="urn:microsoft.com/office/officeart/2005/8/layout/chevron1"/>
    <dgm:cxn modelId="{CC9D07E2-70A1-41A5-AC4D-22AAA2D5C92B}" type="presParOf" srcId="{F5C2A095-87DE-46AD-AF18-8C80CEAECD5A}" destId="{3E4E7D1F-47CF-453B-9CFF-9E216B0CAAAD}" srcOrd="5" destOrd="0" presId="urn:microsoft.com/office/officeart/2005/8/layout/chevron1"/>
    <dgm:cxn modelId="{FD7EAF6E-0D84-476B-8B59-9ABB1954C828}" type="presParOf" srcId="{F5C2A095-87DE-46AD-AF18-8C80CEAECD5A}" destId="{D38F1E15-271B-4068-BCF7-E2653BD2105D}" srcOrd="6" destOrd="0" presId="urn:microsoft.com/office/officeart/2005/8/layout/chevron1"/>
    <dgm:cxn modelId="{CD20FBE3-BD6A-4A39-BABA-FB79533D729C}" type="presParOf" srcId="{F5C2A095-87DE-46AD-AF18-8C80CEAECD5A}" destId="{4E8144AA-371A-48DC-A146-045927B2C8A5}" srcOrd="7" destOrd="0" presId="urn:microsoft.com/office/officeart/2005/8/layout/chevron1"/>
    <dgm:cxn modelId="{7A7940E3-D3D1-4C8D-B271-1BA3EB1B179C}" type="presParOf" srcId="{F5C2A095-87DE-46AD-AF18-8C80CEAECD5A}" destId="{490FFE38-E389-478A-9052-8CD0234C91AF}"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C9881-8F7D-487F-9621-DD214107F391}">
      <dsp:nvSpPr>
        <dsp:cNvPr id="0" name=""/>
        <dsp:cNvSpPr/>
      </dsp:nvSpPr>
      <dsp:spPr>
        <a:xfrm>
          <a:off x="16243" y="0"/>
          <a:ext cx="1819841" cy="7279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noProof="0" dirty="0"/>
            <a:t>January</a:t>
          </a:r>
        </a:p>
        <a:p>
          <a:pPr marL="0" lvl="0" indent="0" algn="ctr" defTabSz="889000">
            <a:lnSpc>
              <a:spcPct val="90000"/>
            </a:lnSpc>
            <a:spcBef>
              <a:spcPct val="0"/>
            </a:spcBef>
            <a:spcAft>
              <a:spcPct val="35000"/>
            </a:spcAft>
            <a:buNone/>
          </a:pPr>
          <a:r>
            <a:rPr lang="en-GB" sz="2000" kern="1200" noProof="0" dirty="0"/>
            <a:t>2025</a:t>
          </a:r>
        </a:p>
      </dsp:txBody>
      <dsp:txXfrm>
        <a:off x="380211" y="0"/>
        <a:ext cx="1091905" cy="727936"/>
      </dsp:txXfrm>
    </dsp:sp>
    <dsp:sp modelId="{64DF7910-A456-4256-96A4-B4E14AAD92DB}">
      <dsp:nvSpPr>
        <dsp:cNvPr id="0" name=""/>
        <dsp:cNvSpPr/>
      </dsp:nvSpPr>
      <dsp:spPr>
        <a:xfrm>
          <a:off x="1601723" y="0"/>
          <a:ext cx="1819841" cy="7279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noProof="0" dirty="0"/>
            <a:t>February</a:t>
          </a:r>
        </a:p>
        <a:p>
          <a:pPr marL="0" lvl="0" indent="0" algn="ctr" defTabSz="889000">
            <a:lnSpc>
              <a:spcPct val="90000"/>
            </a:lnSpc>
            <a:spcBef>
              <a:spcPct val="0"/>
            </a:spcBef>
            <a:spcAft>
              <a:spcPct val="35000"/>
            </a:spcAft>
            <a:buNone/>
          </a:pPr>
          <a:r>
            <a:rPr lang="en-GB" sz="2000" kern="1200" noProof="0" dirty="0"/>
            <a:t>2025</a:t>
          </a:r>
        </a:p>
      </dsp:txBody>
      <dsp:txXfrm>
        <a:off x="1965691" y="0"/>
        <a:ext cx="1091905" cy="727936"/>
      </dsp:txXfrm>
    </dsp:sp>
    <dsp:sp modelId="{07066352-000E-4208-9D3A-2FE23C573423}">
      <dsp:nvSpPr>
        <dsp:cNvPr id="0" name=""/>
        <dsp:cNvSpPr/>
      </dsp:nvSpPr>
      <dsp:spPr>
        <a:xfrm>
          <a:off x="3210718" y="19532"/>
          <a:ext cx="1819841" cy="7279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noProof="0" dirty="0"/>
            <a:t>March</a:t>
          </a:r>
        </a:p>
        <a:p>
          <a:pPr marL="0" lvl="0" indent="0" algn="ctr" defTabSz="889000">
            <a:lnSpc>
              <a:spcPct val="90000"/>
            </a:lnSpc>
            <a:spcBef>
              <a:spcPct val="0"/>
            </a:spcBef>
            <a:spcAft>
              <a:spcPct val="35000"/>
            </a:spcAft>
            <a:buNone/>
          </a:pPr>
          <a:r>
            <a:rPr lang="en-GB" sz="2000" kern="1200" noProof="0" dirty="0"/>
            <a:t>2025</a:t>
          </a:r>
        </a:p>
      </dsp:txBody>
      <dsp:txXfrm>
        <a:off x="3574686" y="19532"/>
        <a:ext cx="1091905" cy="727936"/>
      </dsp:txXfrm>
    </dsp:sp>
    <dsp:sp modelId="{0C253902-D807-45A6-BC7E-FD09BDD260A1}">
      <dsp:nvSpPr>
        <dsp:cNvPr id="0" name=""/>
        <dsp:cNvSpPr/>
      </dsp:nvSpPr>
      <dsp:spPr>
        <a:xfrm>
          <a:off x="4877438" y="0"/>
          <a:ext cx="1819841" cy="7279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noProof="0" dirty="0"/>
            <a:t>April</a:t>
          </a:r>
        </a:p>
        <a:p>
          <a:pPr marL="0" lvl="0" indent="0" algn="ctr" defTabSz="889000">
            <a:lnSpc>
              <a:spcPct val="90000"/>
            </a:lnSpc>
            <a:spcBef>
              <a:spcPct val="0"/>
            </a:spcBef>
            <a:spcAft>
              <a:spcPct val="35000"/>
            </a:spcAft>
            <a:buNone/>
          </a:pPr>
          <a:r>
            <a:rPr lang="en-GB" sz="2000" kern="1200" noProof="0" dirty="0"/>
            <a:t>2025</a:t>
          </a:r>
        </a:p>
      </dsp:txBody>
      <dsp:txXfrm>
        <a:off x="5241406" y="0"/>
        <a:ext cx="1091905" cy="727936"/>
      </dsp:txXfrm>
    </dsp:sp>
    <dsp:sp modelId="{0789E043-CFB3-4A33-8325-1122F426CD11}">
      <dsp:nvSpPr>
        <dsp:cNvPr id="0" name=""/>
        <dsp:cNvSpPr/>
      </dsp:nvSpPr>
      <dsp:spPr>
        <a:xfrm>
          <a:off x="6515295" y="0"/>
          <a:ext cx="1819841" cy="72793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GB" sz="2000" kern="1200" noProof="0" dirty="0"/>
            <a:t>May</a:t>
          </a:r>
        </a:p>
        <a:p>
          <a:pPr marL="0" lvl="0" indent="0" algn="ctr" defTabSz="889000">
            <a:lnSpc>
              <a:spcPct val="90000"/>
            </a:lnSpc>
            <a:spcBef>
              <a:spcPct val="0"/>
            </a:spcBef>
            <a:spcAft>
              <a:spcPct val="35000"/>
            </a:spcAft>
            <a:buNone/>
          </a:pPr>
          <a:r>
            <a:rPr lang="en-GB" sz="2000" kern="1200" noProof="0" dirty="0"/>
            <a:t>2025</a:t>
          </a:r>
        </a:p>
      </dsp:txBody>
      <dsp:txXfrm>
        <a:off x="6879263" y="0"/>
        <a:ext cx="1091905" cy="7279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F9550-72B5-484E-808D-F3BBECF0D837}">
      <dsp:nvSpPr>
        <dsp:cNvPr id="0" name=""/>
        <dsp:cNvSpPr/>
      </dsp:nvSpPr>
      <dsp:spPr>
        <a:xfrm>
          <a:off x="2013" y="188809"/>
          <a:ext cx="1792081" cy="71683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GB" sz="1700" kern="1200" noProof="0" dirty="0"/>
            <a:t>July</a:t>
          </a:r>
        </a:p>
        <a:p>
          <a:pPr marL="0" lvl="0" indent="0" algn="ctr" defTabSz="755650">
            <a:lnSpc>
              <a:spcPct val="90000"/>
            </a:lnSpc>
            <a:spcBef>
              <a:spcPct val="0"/>
            </a:spcBef>
            <a:spcAft>
              <a:spcPct val="35000"/>
            </a:spcAft>
            <a:buNone/>
          </a:pPr>
          <a:r>
            <a:rPr lang="en-GB" sz="1700" kern="1200" noProof="0" dirty="0"/>
            <a:t>2024</a:t>
          </a:r>
        </a:p>
      </dsp:txBody>
      <dsp:txXfrm>
        <a:off x="360429" y="188809"/>
        <a:ext cx="1075249" cy="716832"/>
      </dsp:txXfrm>
    </dsp:sp>
    <dsp:sp modelId="{8B104030-16A4-46CB-810E-E750F0FA43D1}">
      <dsp:nvSpPr>
        <dsp:cNvPr id="0" name=""/>
        <dsp:cNvSpPr/>
      </dsp:nvSpPr>
      <dsp:spPr>
        <a:xfrm>
          <a:off x="1614886" y="188809"/>
          <a:ext cx="1792081" cy="71683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GB" sz="1700" kern="1200" noProof="0" dirty="0"/>
            <a:t>August</a:t>
          </a:r>
        </a:p>
        <a:p>
          <a:pPr marL="0" lvl="0" indent="0" algn="ctr" defTabSz="755650">
            <a:lnSpc>
              <a:spcPct val="90000"/>
            </a:lnSpc>
            <a:spcBef>
              <a:spcPct val="0"/>
            </a:spcBef>
            <a:spcAft>
              <a:spcPct val="35000"/>
            </a:spcAft>
            <a:buNone/>
          </a:pPr>
          <a:r>
            <a:rPr lang="en-GB" sz="1700" kern="1200" noProof="0" dirty="0"/>
            <a:t>2024</a:t>
          </a:r>
        </a:p>
      </dsp:txBody>
      <dsp:txXfrm>
        <a:off x="1973302" y="188809"/>
        <a:ext cx="1075249" cy="716832"/>
      </dsp:txXfrm>
    </dsp:sp>
    <dsp:sp modelId="{E8B391DD-A3FC-4E47-9D27-2C8E6AEFAD9A}">
      <dsp:nvSpPr>
        <dsp:cNvPr id="0" name=""/>
        <dsp:cNvSpPr/>
      </dsp:nvSpPr>
      <dsp:spPr>
        <a:xfrm>
          <a:off x="3227759" y="188809"/>
          <a:ext cx="1792081" cy="71683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GB" sz="1700" kern="1200" noProof="0" dirty="0"/>
            <a:t>November</a:t>
          </a:r>
        </a:p>
        <a:p>
          <a:pPr marL="0" lvl="0" indent="0" algn="ctr" defTabSz="755650">
            <a:lnSpc>
              <a:spcPct val="90000"/>
            </a:lnSpc>
            <a:spcBef>
              <a:spcPct val="0"/>
            </a:spcBef>
            <a:spcAft>
              <a:spcPct val="35000"/>
            </a:spcAft>
            <a:buNone/>
          </a:pPr>
          <a:r>
            <a:rPr lang="en-GB" sz="1700" kern="1200" noProof="0" dirty="0"/>
            <a:t>2024</a:t>
          </a:r>
        </a:p>
      </dsp:txBody>
      <dsp:txXfrm>
        <a:off x="3586175" y="188809"/>
        <a:ext cx="1075249" cy="716832"/>
      </dsp:txXfrm>
    </dsp:sp>
    <dsp:sp modelId="{D38F1E15-271B-4068-BCF7-E2653BD2105D}">
      <dsp:nvSpPr>
        <dsp:cNvPr id="0" name=""/>
        <dsp:cNvSpPr/>
      </dsp:nvSpPr>
      <dsp:spPr>
        <a:xfrm>
          <a:off x="4840632" y="188809"/>
          <a:ext cx="1792081" cy="71683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GB" sz="1700" kern="1200" noProof="0" dirty="0"/>
            <a:t>September</a:t>
          </a:r>
        </a:p>
        <a:p>
          <a:pPr marL="0" lvl="0" indent="0" algn="ctr" defTabSz="755650">
            <a:lnSpc>
              <a:spcPct val="90000"/>
            </a:lnSpc>
            <a:spcBef>
              <a:spcPct val="0"/>
            </a:spcBef>
            <a:spcAft>
              <a:spcPct val="35000"/>
            </a:spcAft>
            <a:buNone/>
          </a:pPr>
          <a:r>
            <a:rPr lang="en-GB" sz="1700" kern="1200" noProof="0" dirty="0"/>
            <a:t>2024</a:t>
          </a:r>
        </a:p>
      </dsp:txBody>
      <dsp:txXfrm>
        <a:off x="5199048" y="188809"/>
        <a:ext cx="1075249" cy="716832"/>
      </dsp:txXfrm>
    </dsp:sp>
    <dsp:sp modelId="{490FFE38-E389-478A-9052-8CD0234C91AF}">
      <dsp:nvSpPr>
        <dsp:cNvPr id="0" name=""/>
        <dsp:cNvSpPr/>
      </dsp:nvSpPr>
      <dsp:spPr>
        <a:xfrm>
          <a:off x="6453505" y="188809"/>
          <a:ext cx="1792081" cy="716832"/>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GB" sz="1700" kern="1200" noProof="0" dirty="0"/>
            <a:t>October</a:t>
          </a:r>
        </a:p>
        <a:p>
          <a:pPr marL="0" lvl="0" indent="0" algn="ctr" defTabSz="755650">
            <a:lnSpc>
              <a:spcPct val="90000"/>
            </a:lnSpc>
            <a:spcBef>
              <a:spcPct val="0"/>
            </a:spcBef>
            <a:spcAft>
              <a:spcPct val="35000"/>
            </a:spcAft>
            <a:buNone/>
          </a:pPr>
          <a:r>
            <a:rPr lang="en-GB" sz="1700" kern="1200" noProof="0" dirty="0"/>
            <a:t>2024</a:t>
          </a:r>
        </a:p>
      </dsp:txBody>
      <dsp:txXfrm>
        <a:off x="6811921" y="188809"/>
        <a:ext cx="1075249" cy="71683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8536" y="0"/>
            <a:ext cx="2951851" cy="498852"/>
          </a:xfrm>
          <a:prstGeom prst="rect">
            <a:avLst/>
          </a:prstGeom>
        </p:spPr>
        <p:txBody>
          <a:bodyPr vert="horz" lIns="91440" tIns="45720" rIns="91440" bIns="45720" rtlCol="0"/>
          <a:lstStyle>
            <a:lvl1pPr algn="r">
              <a:defRPr sz="1200"/>
            </a:lvl1pPr>
          </a:lstStyle>
          <a:p>
            <a:fld id="{097422DA-3D0C-4591-A9EE-A4E5E0099DC3}" type="datetimeFigureOut">
              <a:rPr lang="fr-FR" smtClean="0"/>
              <a:t>10/06/2026</a:t>
            </a:fld>
            <a:endParaRPr lang="fr-FR"/>
          </a:p>
        </p:txBody>
      </p:sp>
      <p:sp>
        <p:nvSpPr>
          <p:cNvPr id="4" name="Espace réservé de l'image des diapositives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3662"/>
            <a:ext cx="2951851" cy="49885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8536" y="9443662"/>
            <a:ext cx="2951851" cy="498851"/>
          </a:xfrm>
          <a:prstGeom prst="rect">
            <a:avLst/>
          </a:prstGeom>
        </p:spPr>
        <p:txBody>
          <a:bodyPr vert="horz" lIns="91440" tIns="45720" rIns="91440" bIns="45720" rtlCol="0" anchor="b"/>
          <a:lstStyle>
            <a:lvl1pPr algn="r">
              <a:defRPr sz="1200"/>
            </a:lvl1pPr>
          </a:lstStyle>
          <a:p>
            <a:fld id="{E1A860F9-89F1-4CDA-B97E-191044DBA7DC}" type="slidenum">
              <a:rPr lang="fr-FR" smtClean="0"/>
              <a:t>‹#›</a:t>
            </a:fld>
            <a:endParaRPr lang="fr-FR"/>
          </a:p>
        </p:txBody>
      </p:sp>
    </p:spTree>
    <p:extLst>
      <p:ext uri="{BB962C8B-B14F-4D97-AF65-F5344CB8AC3E}">
        <p14:creationId xmlns:p14="http://schemas.microsoft.com/office/powerpoint/2010/main" val="3138343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A860F9-89F1-4CDA-B97E-191044DBA7DC}" type="slidenum">
              <a:rPr lang="fr-FR" smtClean="0"/>
              <a:t>3</a:t>
            </a:fld>
            <a:endParaRPr lang="fr-FR"/>
          </a:p>
        </p:txBody>
      </p:sp>
    </p:spTree>
    <p:extLst>
      <p:ext uri="{BB962C8B-B14F-4D97-AF65-F5344CB8AC3E}">
        <p14:creationId xmlns:p14="http://schemas.microsoft.com/office/powerpoint/2010/main" val="3445832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5" name="Image 4" descr="p1.jpg"/>
          <p:cNvPicPr>
            <a:picLocks noChangeAspect="1"/>
          </p:cNvPicPr>
          <p:nvPr userDrawn="1"/>
        </p:nvPicPr>
        <p:blipFill>
          <a:blip r:embed="rId2" cstate="print"/>
          <a:stretch>
            <a:fillRect/>
          </a:stretch>
        </p:blipFill>
        <p:spPr>
          <a:xfrm>
            <a:off x="0" y="0"/>
            <a:ext cx="12200543" cy="6858000"/>
          </a:xfrm>
          <a:prstGeom prst="rect">
            <a:avLst/>
          </a:prstGeom>
        </p:spPr>
      </p:pic>
      <p:sp>
        <p:nvSpPr>
          <p:cNvPr id="2" name="Titre 1"/>
          <p:cNvSpPr>
            <a:spLocks noGrp="1"/>
          </p:cNvSpPr>
          <p:nvPr>
            <p:ph type="ctrTitle"/>
          </p:nvPr>
        </p:nvSpPr>
        <p:spPr>
          <a:xfrm>
            <a:off x="463374" y="1196752"/>
            <a:ext cx="2218913" cy="2664296"/>
          </a:xfrm>
          <a:prstGeom prst="rect">
            <a:avLst/>
          </a:prstGeom>
        </p:spPr>
        <p:txBody>
          <a:bodyPr>
            <a:normAutofit/>
          </a:bodyPr>
          <a:lstStyle>
            <a:lvl1pPr algn="l">
              <a:defRPr sz="1800" b="0" cap="all" baseline="0">
                <a:solidFill>
                  <a:schemeClr val="bg1"/>
                </a:solidFill>
                <a:latin typeface="+mn-lt"/>
              </a:defRPr>
            </a:lvl1pPr>
          </a:lstStyle>
          <a:p>
            <a:r>
              <a:rPr lang="fr-FR" dirty="0"/>
              <a:t>Cliquez pour modifier le style du titre</a:t>
            </a:r>
            <a:endParaRPr lang="fr-CH" dirty="0"/>
          </a:p>
        </p:txBody>
      </p:sp>
    </p:spTree>
    <p:extLst>
      <p:ext uri="{BB962C8B-B14F-4D97-AF65-F5344CB8AC3E}">
        <p14:creationId xmlns:p14="http://schemas.microsoft.com/office/powerpoint/2010/main" val="3230853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1829EB0F-D2C8-4828-A9F0-4FDB1A679404}" type="datetime1">
              <a:rPr lang="en-US" smtClean="0"/>
              <a:t>6/10/2026</a:t>
            </a:fld>
            <a:endParaRPr lang="en-US" dirty="0"/>
          </a:p>
        </p:txBody>
      </p:sp>
      <p:sp>
        <p:nvSpPr>
          <p:cNvPr id="8" name="Footer Placeholder 7"/>
          <p:cNvSpPr>
            <a:spLocks noGrp="1"/>
          </p:cNvSpPr>
          <p:nvPr>
            <p:ph type="ftr" sz="quarter" idx="11"/>
          </p:nvPr>
        </p:nvSpPr>
        <p:spPr>
          <a:xfrm>
            <a:off x="4165600" y="6356352"/>
            <a:ext cx="3860800" cy="365125"/>
          </a:xfrm>
          <a:prstGeom prst="rect">
            <a:avLst/>
          </a:prstGeom>
        </p:spPr>
        <p:txBody>
          <a:bodyPr/>
          <a:lstStyle/>
          <a:p>
            <a:r>
              <a:rPr lang="en-US"/>
              <a:t>FIA Public</a:t>
            </a:r>
            <a:endParaRPr lang="en-US" dirty="0"/>
          </a:p>
        </p:txBody>
      </p:sp>
      <p:sp>
        <p:nvSpPr>
          <p:cNvPr id="9" name="Slide Number Placeholder 8"/>
          <p:cNvSpPr>
            <a:spLocks noGrp="1"/>
          </p:cNvSpPr>
          <p:nvPr>
            <p:ph type="sldNum" sz="quarter" idx="12"/>
          </p:nvPr>
        </p:nvSpPr>
        <p:spPr/>
        <p:txBody>
          <a:bodyPr/>
          <a:lstStyle/>
          <a:p>
            <a:fld id="{72A73F67-1A59-4244-92C8-B690453CD48B}" type="slidenum">
              <a:rPr lang="en-US" smtClean="0"/>
              <a:t>‹#›</a:t>
            </a:fld>
            <a:endParaRPr lang="en-US" dirty="0"/>
          </a:p>
        </p:txBody>
      </p:sp>
    </p:spTree>
    <p:extLst>
      <p:ext uri="{BB962C8B-B14F-4D97-AF65-F5344CB8AC3E}">
        <p14:creationId xmlns:p14="http://schemas.microsoft.com/office/powerpoint/2010/main" val="3531251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33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pic>
        <p:nvPicPr>
          <p:cNvPr id="5" name="Image 4" descr="p2.jpg"/>
          <p:cNvPicPr>
            <a:picLocks noChangeAspect="1"/>
          </p:cNvPicPr>
          <p:nvPr userDrawn="1"/>
        </p:nvPicPr>
        <p:blipFill>
          <a:blip r:embed="rId2" cstate="print"/>
          <a:stretch>
            <a:fillRect/>
          </a:stretch>
        </p:blipFill>
        <p:spPr>
          <a:xfrm>
            <a:off x="1806" y="0"/>
            <a:ext cx="12188388" cy="6858000"/>
          </a:xfrm>
          <a:prstGeom prst="rect">
            <a:avLst/>
          </a:prstGeom>
        </p:spPr>
      </p:pic>
      <p:sp>
        <p:nvSpPr>
          <p:cNvPr id="8" name="Espace réservé du contenu 2"/>
          <p:cNvSpPr>
            <a:spLocks noGrp="1"/>
          </p:cNvSpPr>
          <p:nvPr>
            <p:ph idx="10"/>
          </p:nvPr>
        </p:nvSpPr>
        <p:spPr>
          <a:xfrm>
            <a:off x="266617" y="3284984"/>
            <a:ext cx="9473052" cy="3312368"/>
          </a:xfrm>
          <a:prstGeom prst="rect">
            <a:avLst/>
          </a:prstGeom>
        </p:spPr>
        <p:txBody>
          <a:bodyPr>
            <a:normAutofit/>
          </a:bodyPr>
          <a:lstStyle>
            <a:lvl1pPr>
              <a:buFont typeface="Arial" pitchFamily="34" charset="0"/>
              <a:buChar cha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11" name="Espace réservé du contenu 2"/>
          <p:cNvSpPr>
            <a:spLocks noGrp="1"/>
          </p:cNvSpPr>
          <p:nvPr>
            <p:ph idx="11"/>
          </p:nvPr>
        </p:nvSpPr>
        <p:spPr>
          <a:xfrm>
            <a:off x="236231" y="1916832"/>
            <a:ext cx="9473052" cy="1368152"/>
          </a:xfrm>
          <a:prstGeom prst="rect">
            <a:avLst/>
          </a:prstGeom>
        </p:spPr>
        <p:txBody>
          <a:bodyPr>
            <a:normAutofit/>
          </a:bodyPr>
          <a:lstStyle>
            <a:lvl1pPr>
              <a:buFont typeface="Arial" pitchFamily="34" charset="0"/>
              <a:buNone/>
              <a:defRPr sz="1600">
                <a:latin typeface="+mn-lt"/>
              </a:defRPr>
            </a:lvl1pPr>
            <a:lvl2pPr>
              <a:defRPr sz="1600">
                <a:latin typeface="Futura LT Light" pitchFamily="34" charset="0"/>
              </a:defRPr>
            </a:lvl2pPr>
            <a:lvl3pPr>
              <a:defRPr sz="1600">
                <a:latin typeface="Futura LT Light" pitchFamily="34" charset="0"/>
              </a:defRPr>
            </a:lvl3pPr>
            <a:lvl4pPr>
              <a:defRPr sz="1600">
                <a:latin typeface="Futura LT Light" pitchFamily="34" charset="0"/>
              </a:defRPr>
            </a:lvl4pPr>
            <a:lvl5pPr>
              <a:defRPr sz="1600">
                <a:latin typeface="Futura LT Light" pitchFamily="34" charset="0"/>
              </a:defRPr>
            </a:lvl5pPr>
          </a:lstStyle>
          <a:p>
            <a:pPr lvl="0"/>
            <a:r>
              <a:rPr lang="fr-FR" dirty="0"/>
              <a:t>Cliquez pour modifier les styles du texte du masque</a:t>
            </a:r>
          </a:p>
        </p:txBody>
      </p:sp>
      <p:sp>
        <p:nvSpPr>
          <p:cNvPr id="12" name="Espace réservé du contenu 2"/>
          <p:cNvSpPr>
            <a:spLocks noGrp="1"/>
          </p:cNvSpPr>
          <p:nvPr>
            <p:ph idx="12"/>
          </p:nvPr>
        </p:nvSpPr>
        <p:spPr>
          <a:xfrm>
            <a:off x="231917" y="1196752"/>
            <a:ext cx="9473052" cy="576064"/>
          </a:xfrm>
          <a:prstGeom prst="rect">
            <a:avLst/>
          </a:prstGeom>
        </p:spPr>
        <p:txBody>
          <a:bodyPr>
            <a:normAutofit/>
          </a:bodyPr>
          <a:lstStyle>
            <a:lvl1pPr>
              <a:buFont typeface="Arial" pitchFamily="34" charset="0"/>
              <a:buNone/>
              <a:defRPr sz="1800" b="1">
                <a:latin typeface="+mn-lt"/>
              </a:defRPr>
            </a:lvl1pPr>
            <a:lvl2pPr>
              <a:defRPr sz="1600">
                <a:latin typeface="Futura LT Light" pitchFamily="34" charset="0"/>
              </a:defRPr>
            </a:lvl2pPr>
            <a:lvl3pPr>
              <a:defRPr sz="1600">
                <a:latin typeface="Futura LT Light" pitchFamily="34" charset="0"/>
              </a:defRPr>
            </a:lvl3pPr>
            <a:lvl4pPr>
              <a:defRPr sz="1600">
                <a:latin typeface="Futura LT Light" pitchFamily="34" charset="0"/>
              </a:defRPr>
            </a:lvl4pPr>
            <a:lvl5pPr>
              <a:defRPr sz="1600">
                <a:latin typeface="Futura LT Light" pitchFamily="34" charset="0"/>
              </a:defRPr>
            </a:lvl5pPr>
          </a:lstStyle>
          <a:p>
            <a:pPr lvl="0"/>
            <a:r>
              <a:rPr lang="fr-FR" dirty="0"/>
              <a:t>Cliquez pour modifier les styles du texte du masque</a:t>
            </a:r>
          </a:p>
        </p:txBody>
      </p:sp>
      <p:sp>
        <p:nvSpPr>
          <p:cNvPr id="14" name="Espace réservé du contenu 2"/>
          <p:cNvSpPr>
            <a:spLocks noGrp="1"/>
          </p:cNvSpPr>
          <p:nvPr>
            <p:ph idx="13"/>
          </p:nvPr>
        </p:nvSpPr>
        <p:spPr>
          <a:xfrm>
            <a:off x="2596945" y="401024"/>
            <a:ext cx="9473052" cy="363680"/>
          </a:xfrm>
          <a:prstGeom prst="rect">
            <a:avLst/>
          </a:prstGeom>
        </p:spPr>
        <p:txBody>
          <a:bodyPr>
            <a:normAutofit/>
          </a:bodyPr>
          <a:lstStyle>
            <a:lvl1pPr algn="r">
              <a:buFont typeface="Arial" pitchFamily="34" charset="0"/>
              <a:buNone/>
              <a:defRPr sz="1800" b="1" cap="all" baseline="0">
                <a:solidFill>
                  <a:schemeClr val="bg1"/>
                </a:solidFill>
                <a:latin typeface="+mn-lt"/>
              </a:defRPr>
            </a:lvl1pPr>
            <a:lvl2pPr>
              <a:defRPr sz="1600">
                <a:latin typeface="Futura LT Light" pitchFamily="34" charset="0"/>
              </a:defRPr>
            </a:lvl2pPr>
            <a:lvl3pPr>
              <a:defRPr sz="1600">
                <a:latin typeface="Futura LT Light" pitchFamily="34" charset="0"/>
              </a:defRPr>
            </a:lvl3pPr>
            <a:lvl4pPr>
              <a:defRPr sz="1600">
                <a:latin typeface="Futura LT Light" pitchFamily="34" charset="0"/>
              </a:defRPr>
            </a:lvl4pPr>
            <a:lvl5pPr>
              <a:defRPr sz="1600">
                <a:latin typeface="Futura LT Light" pitchFamily="34" charset="0"/>
              </a:defRPr>
            </a:lvl5pPr>
          </a:lstStyle>
          <a:p>
            <a:pPr lvl="0"/>
            <a:r>
              <a:rPr lang="fr-FR" dirty="0"/>
              <a:t>Cliquez pour modifier les styles du texte du masque</a:t>
            </a:r>
          </a:p>
        </p:txBody>
      </p:sp>
      <p:sp>
        <p:nvSpPr>
          <p:cNvPr id="9" name="Espace réservé du contenu 2"/>
          <p:cNvSpPr>
            <a:spLocks noGrp="1"/>
          </p:cNvSpPr>
          <p:nvPr>
            <p:ph idx="14"/>
          </p:nvPr>
        </p:nvSpPr>
        <p:spPr>
          <a:xfrm>
            <a:off x="2597405" y="116632"/>
            <a:ext cx="9473052" cy="360040"/>
          </a:xfrm>
          <a:prstGeom prst="rect">
            <a:avLst/>
          </a:prstGeom>
        </p:spPr>
        <p:txBody>
          <a:bodyPr>
            <a:normAutofit/>
          </a:bodyPr>
          <a:lstStyle>
            <a:lvl1pPr algn="r">
              <a:buFont typeface="Arial" pitchFamily="34" charset="0"/>
              <a:buNone/>
              <a:defRPr sz="1800" b="0" cap="all" baseline="0">
                <a:solidFill>
                  <a:schemeClr val="bg1"/>
                </a:solidFill>
                <a:latin typeface="+mn-lt"/>
              </a:defRPr>
            </a:lvl1pPr>
            <a:lvl2pPr>
              <a:defRPr sz="1600">
                <a:latin typeface="Futura LT Light" pitchFamily="34" charset="0"/>
              </a:defRPr>
            </a:lvl2pPr>
            <a:lvl3pPr>
              <a:defRPr sz="1600">
                <a:latin typeface="Futura LT Light" pitchFamily="34" charset="0"/>
              </a:defRPr>
            </a:lvl3pPr>
            <a:lvl4pPr>
              <a:defRPr sz="1600">
                <a:latin typeface="Futura LT Light" pitchFamily="34" charset="0"/>
              </a:defRPr>
            </a:lvl4pPr>
            <a:lvl5pPr>
              <a:defRPr sz="1600">
                <a:latin typeface="Futura LT Light" pitchFamily="34" charset="0"/>
              </a:defRPr>
            </a:lvl5pPr>
          </a:lstStyle>
          <a:p>
            <a:pPr lvl="0"/>
            <a:r>
              <a:rPr lang="fr-FR" dirty="0"/>
              <a:t>Cliquez pour modifier les styles du texte du masque</a:t>
            </a:r>
          </a:p>
        </p:txBody>
      </p:sp>
    </p:spTree>
    <p:extLst>
      <p:ext uri="{BB962C8B-B14F-4D97-AF65-F5344CB8AC3E}">
        <p14:creationId xmlns:p14="http://schemas.microsoft.com/office/powerpoint/2010/main" val="2746389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623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368FEB-4794-689C-8E97-50AB1779AAB3}"/>
              </a:ext>
            </a:extLst>
          </p:cNvPr>
          <p:cNvSpPr>
            <a:spLocks noGrp="1"/>
          </p:cNvSpPr>
          <p:nvPr>
            <p:ph type="dt" sz="half" idx="10"/>
          </p:nvPr>
        </p:nvSpPr>
        <p:spPr/>
        <p:txBody>
          <a:bodyPr/>
          <a:lstStyle>
            <a:lvl1pPr>
              <a:defRPr/>
            </a:lvl1pPr>
          </a:lstStyle>
          <a:p>
            <a:fld id="{575DF376-B550-4316-8BC9-7F675FB88428}" type="datetimeFigureOut">
              <a:rPr lang="en-US" altLang="en-US"/>
              <a:pPr/>
              <a:t>6/10/2026</a:t>
            </a:fld>
            <a:endParaRPr lang="en-US" altLang="en-US"/>
          </a:p>
        </p:txBody>
      </p:sp>
      <p:sp>
        <p:nvSpPr>
          <p:cNvPr id="5" name="Footer Placeholder 4">
            <a:extLst>
              <a:ext uri="{FF2B5EF4-FFF2-40B4-BE49-F238E27FC236}">
                <a16:creationId xmlns:a16="http://schemas.microsoft.com/office/drawing/2014/main" id="{BBA6383E-DA48-7FC6-1185-F3D51EFD1F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1E02DE3-156F-CF7F-08D9-CD762833C31D}"/>
              </a:ext>
            </a:extLst>
          </p:cNvPr>
          <p:cNvSpPr>
            <a:spLocks noGrp="1"/>
          </p:cNvSpPr>
          <p:nvPr>
            <p:ph type="sldNum" sz="quarter" idx="12"/>
          </p:nvPr>
        </p:nvSpPr>
        <p:spPr/>
        <p:txBody>
          <a:bodyPr/>
          <a:lstStyle>
            <a:lvl1pPr>
              <a:defRPr/>
            </a:lvl1pPr>
          </a:lstStyle>
          <a:p>
            <a:fld id="{579E8162-28C8-4ACA-9390-751AC7200981}" type="slidenum">
              <a:rPr lang="en-US" altLang="en-US"/>
              <a:pPr/>
              <a:t>‹#›</a:t>
            </a:fld>
            <a:endParaRPr lang="en-US" altLang="en-US"/>
          </a:p>
        </p:txBody>
      </p:sp>
    </p:spTree>
    <p:extLst>
      <p:ext uri="{BB962C8B-B14F-4D97-AF65-F5344CB8AC3E}">
        <p14:creationId xmlns:p14="http://schemas.microsoft.com/office/powerpoint/2010/main" val="390697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re de section">
    <p:spTree>
      <p:nvGrpSpPr>
        <p:cNvPr id="1" name=""/>
        <p:cNvGrpSpPr/>
        <p:nvPr/>
      </p:nvGrpSpPr>
      <p:grpSpPr>
        <a:xfrm>
          <a:off x="0" y="0"/>
          <a:ext cx="0" cy="0"/>
          <a:chOff x="0" y="0"/>
          <a:chExt cx="0" cy="0"/>
        </a:xfrm>
      </p:grpSpPr>
      <p:pic>
        <p:nvPicPr>
          <p:cNvPr id="9" name="image1.jpg"/>
          <p:cNvPicPr/>
          <p:nvPr/>
        </p:nvPicPr>
        <p:blipFill>
          <a:blip r:embed="rId2"/>
          <a:stretch>
            <a:fillRect/>
          </a:stretch>
        </p:blipFill>
        <p:spPr>
          <a:xfrm>
            <a:off x="6533531" y="-482"/>
            <a:ext cx="5759155" cy="6858001"/>
          </a:xfrm>
          <a:prstGeom prst="rect">
            <a:avLst/>
          </a:prstGeom>
          <a:ln w="12700">
            <a:miter lim="400000"/>
          </a:ln>
        </p:spPr>
      </p:pic>
      <p:pic>
        <p:nvPicPr>
          <p:cNvPr id="10" name="image2.png"/>
          <p:cNvPicPr/>
          <p:nvPr/>
        </p:nvPicPr>
        <p:blipFill>
          <a:blip r:embed="rId3"/>
          <a:srcRect l="4758" t="4174" b="1883"/>
          <a:stretch>
            <a:fillRect/>
          </a:stretch>
        </p:blipFill>
        <p:spPr>
          <a:xfrm>
            <a:off x="-1" y="-481"/>
            <a:ext cx="9033844" cy="6858482"/>
          </a:xfrm>
          <a:prstGeom prst="rect">
            <a:avLst/>
          </a:prstGeom>
          <a:ln w="12700">
            <a:miter lim="400000"/>
          </a:ln>
        </p:spPr>
      </p:pic>
      <p:pic>
        <p:nvPicPr>
          <p:cNvPr id="11" name="image3.png"/>
          <p:cNvPicPr/>
          <p:nvPr/>
        </p:nvPicPr>
        <p:blipFill>
          <a:blip r:embed="rId4"/>
          <a:stretch>
            <a:fillRect/>
          </a:stretch>
        </p:blipFill>
        <p:spPr>
          <a:xfrm>
            <a:off x="620243" y="5744981"/>
            <a:ext cx="1371602" cy="685801"/>
          </a:xfrm>
          <a:prstGeom prst="rect">
            <a:avLst/>
          </a:prstGeom>
          <a:ln w="12700">
            <a:miter lim="400000"/>
          </a:ln>
        </p:spPr>
      </p:pic>
      <p:pic>
        <p:nvPicPr>
          <p:cNvPr id="12" name="image4.png"/>
          <p:cNvPicPr/>
          <p:nvPr/>
        </p:nvPicPr>
        <p:blipFill>
          <a:blip r:embed="rId5"/>
          <a:stretch>
            <a:fillRect/>
          </a:stretch>
        </p:blipFill>
        <p:spPr>
          <a:xfrm>
            <a:off x="620078" y="402347"/>
            <a:ext cx="1009838" cy="514406"/>
          </a:xfrm>
          <a:prstGeom prst="rect">
            <a:avLst/>
          </a:prstGeom>
          <a:ln w="12700">
            <a:miter lim="400000"/>
          </a:ln>
        </p:spPr>
      </p:pic>
      <p:pic>
        <p:nvPicPr>
          <p:cNvPr id="13" name="image5.png"/>
          <p:cNvPicPr/>
          <p:nvPr/>
        </p:nvPicPr>
        <p:blipFill>
          <a:blip r:embed="rId6"/>
          <a:stretch>
            <a:fillRect/>
          </a:stretch>
        </p:blipFill>
        <p:spPr>
          <a:xfrm>
            <a:off x="4585546" y="-482"/>
            <a:ext cx="5473371" cy="6858001"/>
          </a:xfrm>
          <a:prstGeom prst="rect">
            <a:avLst/>
          </a:prstGeom>
          <a:ln w="12700">
            <a:miter lim="400000"/>
          </a:ln>
        </p:spPr>
      </p:pic>
      <p:sp>
        <p:nvSpPr>
          <p:cNvPr id="14" name="Shape 14"/>
          <p:cNvSpPr>
            <a:spLocks noGrp="1"/>
          </p:cNvSpPr>
          <p:nvPr>
            <p:ph type="title"/>
          </p:nvPr>
        </p:nvSpPr>
        <p:spPr>
          <a:xfrm>
            <a:off x="500467" y="1109887"/>
            <a:ext cx="4361922" cy="978730"/>
          </a:xfrm>
          <a:prstGeom prst="rect">
            <a:avLst/>
          </a:prstGeom>
        </p:spPr>
        <p:txBody>
          <a:bodyPr/>
          <a:lstStyle>
            <a:lvl1pPr algn="l" defTabSz="914400"/>
          </a:lstStyle>
          <a:p>
            <a:pPr lvl="0">
              <a:defRPr sz="1800" spc="0">
                <a:solidFill>
                  <a:srgbClr val="000000"/>
                </a:solidFill>
              </a:defRPr>
            </a:pPr>
            <a:r>
              <a:rPr sz="1600" spc="130">
                <a:solidFill>
                  <a:srgbClr val="FFFFFF"/>
                </a:solidFill>
              </a:rPr>
              <a:t>Title Text</a:t>
            </a:r>
          </a:p>
        </p:txBody>
      </p:sp>
    </p:spTree>
    <p:extLst>
      <p:ext uri="{BB962C8B-B14F-4D97-AF65-F5344CB8AC3E}">
        <p14:creationId xmlns:p14="http://schemas.microsoft.com/office/powerpoint/2010/main" val="287936383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26" name="Shape 26"/>
          <p:cNvSpPr>
            <a:spLocks noGrp="1"/>
          </p:cNvSpPr>
          <p:nvPr>
            <p:ph type="title"/>
          </p:nvPr>
        </p:nvSpPr>
        <p:spPr>
          <a:xfrm>
            <a:off x="7392782" y="122687"/>
            <a:ext cx="4245035" cy="2299275"/>
          </a:xfrm>
          <a:prstGeom prst="rect">
            <a:avLst/>
          </a:prstGeom>
        </p:spPr>
        <p:txBody>
          <a:bodyPr/>
          <a:lstStyle/>
          <a:p>
            <a:pPr lvl="0">
              <a:defRPr sz="1800" spc="0">
                <a:solidFill>
                  <a:srgbClr val="000000"/>
                </a:solidFill>
              </a:defRPr>
            </a:pPr>
            <a:r>
              <a:rPr sz="1600" spc="130">
                <a:solidFill>
                  <a:srgbClr val="FFFFFF"/>
                </a:solidFill>
              </a:rPr>
              <a:t>Title Text</a:t>
            </a:r>
          </a:p>
        </p:txBody>
      </p:sp>
      <p:sp>
        <p:nvSpPr>
          <p:cNvPr id="27" name="Shape 27"/>
          <p:cNvSpPr>
            <a:spLocks noGrp="1"/>
          </p:cNvSpPr>
          <p:nvPr>
            <p:ph type="body" idx="1"/>
          </p:nvPr>
        </p:nvSpPr>
        <p:spPr>
          <a:xfrm>
            <a:off x="609601" y="1600200"/>
            <a:ext cx="5384800" cy="5257800"/>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defRPr sz="1800"/>
            </a:pPr>
            <a:r>
              <a:rPr sz="2800"/>
              <a:t>Body Level One</a:t>
            </a:r>
          </a:p>
          <a:p>
            <a:pPr lvl="1">
              <a:defRPr sz="1800"/>
            </a:pPr>
            <a:r>
              <a:rPr sz="2800"/>
              <a:t>Body Level Two</a:t>
            </a:r>
          </a:p>
          <a:p>
            <a:pPr lvl="2">
              <a:defRPr sz="1800"/>
            </a:pPr>
            <a:r>
              <a:rPr sz="2800"/>
              <a:t>Body Level Three</a:t>
            </a:r>
          </a:p>
          <a:p>
            <a:pPr lvl="3">
              <a:defRPr sz="1800"/>
            </a:pPr>
            <a:r>
              <a:rPr sz="2800"/>
              <a:t>Body Level Four</a:t>
            </a:r>
          </a:p>
          <a:p>
            <a:pPr lvl="4">
              <a:defRPr sz="1800"/>
            </a:pPr>
            <a:r>
              <a:rPr sz="2800"/>
              <a:t>Body Level Five</a:t>
            </a:r>
          </a:p>
        </p:txBody>
      </p:sp>
      <p:sp>
        <p:nvSpPr>
          <p:cNvPr id="28" name="Shape 28"/>
          <p:cNvSpPr>
            <a:spLocks noGrp="1"/>
          </p:cNvSpPr>
          <p:nvPr>
            <p:ph type="sldNum" sz="quarter" idx="2"/>
          </p:nvPr>
        </p:nvSpPr>
        <p:spPr>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141773985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30" name="Shape 30"/>
          <p:cNvSpPr>
            <a:spLocks noGrp="1"/>
          </p:cNvSpPr>
          <p:nvPr>
            <p:ph type="title"/>
          </p:nvPr>
        </p:nvSpPr>
        <p:spPr>
          <a:xfrm>
            <a:off x="7392782" y="122687"/>
            <a:ext cx="4245035" cy="2299275"/>
          </a:xfrm>
          <a:prstGeom prst="rect">
            <a:avLst/>
          </a:prstGeom>
        </p:spPr>
        <p:txBody>
          <a:bodyPr/>
          <a:lstStyle/>
          <a:p>
            <a:pPr lvl="0">
              <a:defRPr sz="1800" spc="0">
                <a:solidFill>
                  <a:srgbClr val="000000"/>
                </a:solidFill>
              </a:defRPr>
            </a:pPr>
            <a:r>
              <a:rPr sz="1600" spc="130">
                <a:solidFill>
                  <a:srgbClr val="FFFFFF"/>
                </a:solidFill>
              </a:rPr>
              <a:t>Title Text</a:t>
            </a:r>
          </a:p>
        </p:txBody>
      </p:sp>
      <p:sp>
        <p:nvSpPr>
          <p:cNvPr id="31" name="Shape 31"/>
          <p:cNvSpPr>
            <a:spLocks noGrp="1"/>
          </p:cNvSpPr>
          <p:nvPr>
            <p:ph type="body" idx="1"/>
          </p:nvPr>
        </p:nvSpPr>
        <p:spPr>
          <a:xfrm>
            <a:off x="609600" y="2"/>
            <a:ext cx="5386918" cy="2174875"/>
          </a:xfrm>
          <a:prstGeom prst="rect">
            <a:avLst/>
          </a:prstGeom>
        </p:spPr>
        <p:txBody>
          <a:bodyPr anchor="b"/>
          <a:lstStyle>
            <a:lvl1pPr marL="0" indent="0">
              <a:spcBef>
                <a:spcPts val="500"/>
              </a:spcBef>
              <a:buSzTx/>
              <a:buFontTx/>
              <a:buNone/>
              <a:defRPr sz="2400"/>
            </a:lvl1pPr>
            <a:lvl2pPr marL="0" indent="457200">
              <a:spcBef>
                <a:spcPts val="500"/>
              </a:spcBef>
              <a:buSzTx/>
              <a:buFontTx/>
              <a:buNone/>
              <a:defRPr sz="2400"/>
            </a:lvl2pPr>
            <a:lvl3pPr marL="0" indent="914400">
              <a:spcBef>
                <a:spcPts val="500"/>
              </a:spcBef>
              <a:buSzTx/>
              <a:buFontTx/>
              <a:buNone/>
              <a:defRPr sz="2400"/>
            </a:lvl3pPr>
            <a:lvl4pPr marL="0" indent="1371600">
              <a:spcBef>
                <a:spcPts val="500"/>
              </a:spcBef>
              <a:buSzTx/>
              <a:buFontTx/>
              <a:buNone/>
              <a:defRPr sz="2400"/>
            </a:lvl4pPr>
            <a:lvl5pPr marL="0" indent="1828800">
              <a:spcBef>
                <a:spcPts val="500"/>
              </a:spcBef>
              <a:buSzTx/>
              <a:buFontTx/>
              <a:buNone/>
              <a:defRPr sz="2400"/>
            </a:lvl5pPr>
          </a:lstStyle>
          <a:p>
            <a:pPr lvl="0">
              <a:defRPr sz="1800"/>
            </a:pPr>
            <a:r>
              <a:rPr sz="2400"/>
              <a:t>Body Level One</a:t>
            </a:r>
          </a:p>
          <a:p>
            <a:pPr lvl="1">
              <a:defRPr sz="1800"/>
            </a:pPr>
            <a:r>
              <a:rPr sz="2400"/>
              <a:t>Body Level Two</a:t>
            </a:r>
          </a:p>
          <a:p>
            <a:pPr lvl="2">
              <a:defRPr sz="1800"/>
            </a:pPr>
            <a:r>
              <a:rPr sz="2400"/>
              <a:t>Body Level Three</a:t>
            </a:r>
          </a:p>
          <a:p>
            <a:pPr lvl="3">
              <a:defRPr sz="1800"/>
            </a:pPr>
            <a:r>
              <a:rPr sz="2400"/>
              <a:t>Body Level Four</a:t>
            </a:r>
          </a:p>
          <a:p>
            <a:pPr lvl="4">
              <a:defRPr sz="1800"/>
            </a:pPr>
            <a:r>
              <a:rPr sz="2400"/>
              <a:t>Body Level Five</a:t>
            </a:r>
          </a:p>
        </p:txBody>
      </p:sp>
      <p:sp>
        <p:nvSpPr>
          <p:cNvPr id="32" name="Shape 32"/>
          <p:cNvSpPr>
            <a:spLocks noGrp="1"/>
          </p:cNvSpPr>
          <p:nvPr>
            <p:ph type="sldNum" sz="quarter" idx="2"/>
          </p:nvPr>
        </p:nvSpPr>
        <p:spPr>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71380848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39" name="Shape 39"/>
          <p:cNvSpPr>
            <a:spLocks noGrp="1"/>
          </p:cNvSpPr>
          <p:nvPr>
            <p:ph type="title"/>
          </p:nvPr>
        </p:nvSpPr>
        <p:spPr>
          <a:xfrm>
            <a:off x="609601" y="2"/>
            <a:ext cx="4011085" cy="2091807"/>
          </a:xfrm>
          <a:prstGeom prst="rect">
            <a:avLst/>
          </a:prstGeom>
        </p:spPr>
        <p:txBody>
          <a:bodyPr anchor="b"/>
          <a:lstStyle>
            <a:lvl1pPr algn="l">
              <a:defRPr sz="2000" b="1"/>
            </a:lvl1pPr>
          </a:lstStyle>
          <a:p>
            <a:pPr lvl="0">
              <a:defRPr sz="1800" b="0" spc="0">
                <a:solidFill>
                  <a:srgbClr val="000000"/>
                </a:solidFill>
              </a:defRPr>
            </a:pPr>
            <a:r>
              <a:rPr sz="2000" b="1" spc="130">
                <a:solidFill>
                  <a:srgbClr val="FFFFFF"/>
                </a:solidFill>
              </a:rPr>
              <a:t>Title Text</a:t>
            </a:r>
          </a:p>
        </p:txBody>
      </p:sp>
      <p:sp>
        <p:nvSpPr>
          <p:cNvPr id="40" name="Shape 40"/>
          <p:cNvSpPr>
            <a:spLocks noGrp="1"/>
          </p:cNvSpPr>
          <p:nvPr>
            <p:ph type="body" idx="1"/>
          </p:nvPr>
        </p:nvSpPr>
        <p:spPr>
          <a:xfrm>
            <a:off x="4766734" y="929756"/>
            <a:ext cx="6815667" cy="5928244"/>
          </a:xfrm>
          <a:prstGeom prst="rect">
            <a:avLst/>
          </a:prstGeom>
        </p:spPr>
        <p:txBody>
          <a:body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
        <p:nvSpPr>
          <p:cNvPr id="41" name="Shape 41"/>
          <p:cNvSpPr>
            <a:spLocks noGrp="1"/>
          </p:cNvSpPr>
          <p:nvPr>
            <p:ph type="sldNum" sz="quarter" idx="2"/>
          </p:nvPr>
        </p:nvSpPr>
        <p:spPr>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206317272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43" name="Shape 43"/>
          <p:cNvSpPr>
            <a:spLocks noGrp="1"/>
          </p:cNvSpPr>
          <p:nvPr>
            <p:ph type="title"/>
          </p:nvPr>
        </p:nvSpPr>
        <p:spPr>
          <a:xfrm>
            <a:off x="2389719" y="4800600"/>
            <a:ext cx="7315201" cy="566738"/>
          </a:xfrm>
          <a:prstGeom prst="rect">
            <a:avLst/>
          </a:prstGeom>
        </p:spPr>
        <p:txBody>
          <a:bodyPr anchor="b"/>
          <a:lstStyle>
            <a:lvl1pPr algn="l">
              <a:defRPr sz="2000" b="1"/>
            </a:lvl1pPr>
          </a:lstStyle>
          <a:p>
            <a:pPr lvl="0">
              <a:defRPr sz="1800" b="0" spc="0">
                <a:solidFill>
                  <a:srgbClr val="000000"/>
                </a:solidFill>
              </a:defRPr>
            </a:pPr>
            <a:r>
              <a:rPr sz="2000" b="1" spc="130">
                <a:solidFill>
                  <a:srgbClr val="FFFFFF"/>
                </a:solidFill>
              </a:rPr>
              <a:t>Title Text</a:t>
            </a:r>
          </a:p>
        </p:txBody>
      </p:sp>
      <p:sp>
        <p:nvSpPr>
          <p:cNvPr id="44" name="Shape 44"/>
          <p:cNvSpPr>
            <a:spLocks noGrp="1"/>
          </p:cNvSpPr>
          <p:nvPr>
            <p:ph type="body" idx="1"/>
          </p:nvPr>
        </p:nvSpPr>
        <p:spPr>
          <a:xfrm>
            <a:off x="2389719" y="5367339"/>
            <a:ext cx="73152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lvl="0">
              <a:defRPr sz="1800"/>
            </a:pPr>
            <a:r>
              <a:rPr sz="1400"/>
              <a:t>Body Level One</a:t>
            </a:r>
          </a:p>
          <a:p>
            <a:pPr lvl="1">
              <a:defRPr sz="1800"/>
            </a:pPr>
            <a:r>
              <a:rPr sz="1400"/>
              <a:t>Body Level Two</a:t>
            </a:r>
          </a:p>
          <a:p>
            <a:pPr lvl="2">
              <a:defRPr sz="1800"/>
            </a:pPr>
            <a:r>
              <a:rPr sz="1400"/>
              <a:t>Body Level Three</a:t>
            </a:r>
          </a:p>
          <a:p>
            <a:pPr lvl="3">
              <a:defRPr sz="1800"/>
            </a:pPr>
            <a:r>
              <a:rPr sz="1400"/>
              <a:t>Body Level Four</a:t>
            </a:r>
          </a:p>
          <a:p>
            <a:pPr lvl="4">
              <a:defRPr sz="1800"/>
            </a:pPr>
            <a:r>
              <a:rPr sz="1400"/>
              <a:t>Body Level Five</a:t>
            </a:r>
          </a:p>
        </p:txBody>
      </p:sp>
      <p:sp>
        <p:nvSpPr>
          <p:cNvPr id="45" name="Shape 45"/>
          <p:cNvSpPr>
            <a:spLocks noGrp="1"/>
          </p:cNvSpPr>
          <p:nvPr>
            <p:ph type="sldNum" sz="quarter" idx="2"/>
          </p:nvPr>
        </p:nvSpPr>
        <p:spPr>
          <a:prstGeom prst="rect">
            <a:avLst/>
          </a:prstGeom>
        </p:spPr>
        <p:txBody>
          <a:bodyPr/>
          <a:lstStyle/>
          <a:p>
            <a:pPr lvl="0"/>
            <a:fld id="{86CB4B4D-7CA3-9044-876B-883B54F8677D}" type="slidenum">
              <a:t>‹#›</a:t>
            </a:fld>
            <a:endParaRPr dirty="0"/>
          </a:p>
        </p:txBody>
      </p:sp>
    </p:spTree>
    <p:extLst>
      <p:ext uri="{BB962C8B-B14F-4D97-AF65-F5344CB8AC3E}">
        <p14:creationId xmlns:p14="http://schemas.microsoft.com/office/powerpoint/2010/main" val="3711423756"/>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5.png"/><Relationship Id="rId5" Type="http://schemas.openxmlformats.org/officeDocument/2006/relationships/slideLayout" Target="../slideLayouts/slideLayout9.xml"/><Relationship Id="rId10" Type="http://schemas.openxmlformats.org/officeDocument/2006/relationships/image" Target="../media/image4.png"/><Relationship Id="rId4" Type="http://schemas.openxmlformats.org/officeDocument/2006/relationships/slideLayout" Target="../slideLayouts/slideLayout8.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118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89" r:id="rId4"/>
  </p:sldLayoutIdLst>
  <p:hf sldNum="0" hdr="0" dt="0"/>
  <p:txStyles>
    <p:titleStyle>
      <a:lvl1pPr algn="l" defTabSz="914400" rtl="0" eaLnBrk="1" latinLnBrk="0" hangingPunct="1">
        <a:spcBef>
          <a:spcPct val="0"/>
        </a:spcBef>
        <a:buNone/>
        <a:defRPr sz="2800" b="1" kern="1200">
          <a:solidFill>
            <a:srgbClr val="00B0F0"/>
          </a:solidFill>
          <a:latin typeface="Fedra Sans Std 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Fedra Sans" pitchFamily="2"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Fedra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Fedra Sans" pitchFamily="2"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Fedra Sans" pitchFamily="2"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Fedra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6.png"/>
          <p:cNvPicPr/>
          <p:nvPr/>
        </p:nvPicPr>
        <p:blipFill>
          <a:blip r:embed="rId9"/>
          <a:srcRect t="26306" b="1403"/>
          <a:stretch>
            <a:fillRect/>
          </a:stretch>
        </p:blipFill>
        <p:spPr>
          <a:xfrm>
            <a:off x="9428333" y="840203"/>
            <a:ext cx="3288439" cy="6017799"/>
          </a:xfrm>
          <a:prstGeom prst="rect">
            <a:avLst/>
          </a:prstGeom>
          <a:ln w="12700">
            <a:miter lim="400000"/>
          </a:ln>
        </p:spPr>
      </p:pic>
      <p:pic>
        <p:nvPicPr>
          <p:cNvPr id="3" name="image7.png"/>
          <p:cNvPicPr/>
          <p:nvPr/>
        </p:nvPicPr>
        <p:blipFill>
          <a:blip r:embed="rId10"/>
          <a:stretch>
            <a:fillRect/>
          </a:stretch>
        </p:blipFill>
        <p:spPr>
          <a:xfrm>
            <a:off x="0" y="446"/>
            <a:ext cx="12192000" cy="839756"/>
          </a:xfrm>
          <a:prstGeom prst="rect">
            <a:avLst/>
          </a:prstGeom>
          <a:ln w="12700">
            <a:miter lim="400000"/>
          </a:ln>
        </p:spPr>
      </p:pic>
      <p:pic>
        <p:nvPicPr>
          <p:cNvPr id="4" name="image4.png"/>
          <p:cNvPicPr/>
          <p:nvPr/>
        </p:nvPicPr>
        <p:blipFill>
          <a:blip r:embed="rId11"/>
          <a:stretch>
            <a:fillRect/>
          </a:stretch>
        </p:blipFill>
        <p:spPr>
          <a:xfrm>
            <a:off x="620078" y="173846"/>
            <a:ext cx="1009838" cy="514405"/>
          </a:xfrm>
          <a:prstGeom prst="rect">
            <a:avLst/>
          </a:prstGeom>
          <a:ln w="12700">
            <a:miter lim="400000"/>
          </a:ln>
        </p:spPr>
      </p:pic>
      <p:sp>
        <p:nvSpPr>
          <p:cNvPr id="5" name="Shape 5"/>
          <p:cNvSpPr>
            <a:spLocks noGrp="1"/>
          </p:cNvSpPr>
          <p:nvPr>
            <p:ph type="title"/>
          </p:nvPr>
        </p:nvSpPr>
        <p:spPr>
          <a:xfrm>
            <a:off x="7392782" y="122685"/>
            <a:ext cx="4245035" cy="1477516"/>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pPr lvl="0">
              <a:defRPr sz="1800" spc="0">
                <a:solidFill>
                  <a:srgbClr val="000000"/>
                </a:solidFill>
              </a:defRPr>
            </a:pPr>
            <a:r>
              <a:rPr sz="1600" spc="130">
                <a:solidFill>
                  <a:srgbClr val="FFFFFF"/>
                </a:solidFill>
              </a:rPr>
              <a:t>Title Text</a:t>
            </a:r>
          </a:p>
        </p:txBody>
      </p:sp>
      <p:sp>
        <p:nvSpPr>
          <p:cNvPr id="6" name="Shape 6"/>
          <p:cNvSpPr>
            <a:spLocks noGrp="1"/>
          </p:cNvSpPr>
          <p:nvPr>
            <p:ph type="body" idx="1"/>
          </p:nvPr>
        </p:nvSpPr>
        <p:spPr>
          <a:xfrm>
            <a:off x="609600" y="1600201"/>
            <a:ext cx="10972800" cy="4804093"/>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
        <p:nvSpPr>
          <p:cNvPr id="7" name="Shape 7"/>
          <p:cNvSpPr>
            <a:spLocks noGrp="1"/>
          </p:cNvSpPr>
          <p:nvPr>
            <p:ph type="sldNum" sz="quarter" idx="2"/>
          </p:nvPr>
        </p:nvSpPr>
        <p:spPr>
          <a:xfrm>
            <a:off x="11072552" y="6400415"/>
            <a:ext cx="509848" cy="276999"/>
          </a:xfrm>
          <a:prstGeom prst="rect">
            <a:avLst/>
          </a:prstGeom>
          <a:ln w="12700">
            <a:miter lim="400000"/>
          </a:ln>
        </p:spPr>
        <p:txBody>
          <a:bodyPr lIns="45719" rIns="45719" anchor="ctr">
            <a:spAutoFit/>
          </a:bodyPr>
          <a:lstStyle>
            <a:lvl1pPr algn="r">
              <a:defRPr sz="1200">
                <a:solidFill>
                  <a:srgbClr val="888888"/>
                </a:solidFill>
              </a:defRPr>
            </a:lvl1pPr>
          </a:lstStyle>
          <a:p>
            <a:pPr lvl="0"/>
            <a:fld id="{86CB4B4D-7CA3-9044-876B-883B54F8677D}" type="slidenum">
              <a:t>‹#›</a:t>
            </a:fld>
            <a:endParaRPr dirty="0"/>
          </a:p>
        </p:txBody>
      </p:sp>
    </p:spTree>
    <p:extLst>
      <p:ext uri="{BB962C8B-B14F-4D97-AF65-F5344CB8AC3E}">
        <p14:creationId xmlns:p14="http://schemas.microsoft.com/office/powerpoint/2010/main" val="2242544613"/>
      </p:ext>
    </p:extLst>
  </p:cSld>
  <p:clrMap bg1="lt1" tx1="dk1" bg2="lt2" tx2="dk2" accent1="accent1" accent2="accent2" accent3="accent3" accent4="accent4" accent5="accent5" accent6="accent6" hlink="hlink" folHlink="folHlink"/>
  <p:sldLayoutIdLst>
    <p:sldLayoutId id="2147483665" r:id="rId1"/>
    <p:sldLayoutId id="2147483668" r:id="rId2"/>
    <p:sldLayoutId id="2147483669" r:id="rId3"/>
    <p:sldLayoutId id="2147483671" r:id="rId4"/>
    <p:sldLayoutId id="2147483672" r:id="rId5"/>
    <p:sldLayoutId id="2147483675" r:id="rId6"/>
    <p:sldLayoutId id="2147483688" r:id="rId7"/>
  </p:sldLayoutIdLst>
  <p:transition spd="med"/>
  <p:hf hdr="0" dt="0"/>
  <p:txStyles>
    <p:titleStyle>
      <a:lvl1pPr algn="r" defTabSz="457200">
        <a:defRPr sz="1600" spc="130">
          <a:solidFill>
            <a:srgbClr val="FFFFFF"/>
          </a:solidFill>
          <a:latin typeface="Futura Std Light"/>
          <a:ea typeface="Futura Std Light"/>
          <a:cs typeface="Futura Std Light"/>
          <a:sym typeface="Futura Std Light"/>
        </a:defRPr>
      </a:lvl1pPr>
      <a:lvl2pPr algn="r" defTabSz="457200">
        <a:defRPr sz="1600" spc="130">
          <a:solidFill>
            <a:srgbClr val="FFFFFF"/>
          </a:solidFill>
          <a:latin typeface="Futura Std Light"/>
          <a:ea typeface="Futura Std Light"/>
          <a:cs typeface="Futura Std Light"/>
          <a:sym typeface="Futura Std Light"/>
        </a:defRPr>
      </a:lvl2pPr>
      <a:lvl3pPr algn="r" defTabSz="457200">
        <a:defRPr sz="1600" spc="130">
          <a:solidFill>
            <a:srgbClr val="FFFFFF"/>
          </a:solidFill>
          <a:latin typeface="Futura Std Light"/>
          <a:ea typeface="Futura Std Light"/>
          <a:cs typeface="Futura Std Light"/>
          <a:sym typeface="Futura Std Light"/>
        </a:defRPr>
      </a:lvl3pPr>
      <a:lvl4pPr algn="r" defTabSz="457200">
        <a:defRPr sz="1600" spc="130">
          <a:solidFill>
            <a:srgbClr val="FFFFFF"/>
          </a:solidFill>
          <a:latin typeface="Futura Std Light"/>
          <a:ea typeface="Futura Std Light"/>
          <a:cs typeface="Futura Std Light"/>
          <a:sym typeface="Futura Std Light"/>
        </a:defRPr>
      </a:lvl4pPr>
      <a:lvl5pPr algn="r" defTabSz="457200">
        <a:defRPr sz="1600" spc="130">
          <a:solidFill>
            <a:srgbClr val="FFFFFF"/>
          </a:solidFill>
          <a:latin typeface="Futura Std Light"/>
          <a:ea typeface="Futura Std Light"/>
          <a:cs typeface="Futura Std Light"/>
          <a:sym typeface="Futura Std Light"/>
        </a:defRPr>
      </a:lvl5pPr>
      <a:lvl6pPr algn="r" defTabSz="457200">
        <a:defRPr sz="1600" spc="130">
          <a:solidFill>
            <a:srgbClr val="FFFFFF"/>
          </a:solidFill>
          <a:latin typeface="Futura Std Light"/>
          <a:ea typeface="Futura Std Light"/>
          <a:cs typeface="Futura Std Light"/>
          <a:sym typeface="Futura Std Light"/>
        </a:defRPr>
      </a:lvl6pPr>
      <a:lvl7pPr algn="r" defTabSz="457200">
        <a:defRPr sz="1600" spc="130">
          <a:solidFill>
            <a:srgbClr val="FFFFFF"/>
          </a:solidFill>
          <a:latin typeface="Futura Std Light"/>
          <a:ea typeface="Futura Std Light"/>
          <a:cs typeface="Futura Std Light"/>
          <a:sym typeface="Futura Std Light"/>
        </a:defRPr>
      </a:lvl7pPr>
      <a:lvl8pPr algn="r" defTabSz="457200">
        <a:defRPr sz="1600" spc="130">
          <a:solidFill>
            <a:srgbClr val="FFFFFF"/>
          </a:solidFill>
          <a:latin typeface="Futura Std Light"/>
          <a:ea typeface="Futura Std Light"/>
          <a:cs typeface="Futura Std Light"/>
          <a:sym typeface="Futura Std Light"/>
        </a:defRPr>
      </a:lvl8pPr>
      <a:lvl9pPr algn="r" defTabSz="457200">
        <a:defRPr sz="1600" spc="130">
          <a:solidFill>
            <a:srgbClr val="FFFFFF"/>
          </a:solidFill>
          <a:latin typeface="Futura Std Light"/>
          <a:ea typeface="Futura Std Light"/>
          <a:cs typeface="Futura Std Light"/>
          <a:sym typeface="Futura Std Light"/>
        </a:defRPr>
      </a:lvl9pPr>
    </p:titleStyle>
    <p:bodyStyle>
      <a:lvl1pPr marL="342900" indent="-342900" defTabSz="457200">
        <a:spcBef>
          <a:spcPts val="700"/>
        </a:spcBef>
        <a:buSzPct val="100000"/>
        <a:buFont typeface="Arial"/>
        <a:buChar char="•"/>
        <a:defRPr sz="3200">
          <a:latin typeface="Calibri"/>
          <a:ea typeface="Calibri"/>
          <a:cs typeface="Calibri"/>
          <a:sym typeface="Calibri"/>
        </a:defRPr>
      </a:lvl1pPr>
      <a:lvl2pPr marL="783771" indent="-326571" defTabSz="457200">
        <a:spcBef>
          <a:spcPts val="700"/>
        </a:spcBef>
        <a:buSzPct val="100000"/>
        <a:buFont typeface="Arial"/>
        <a:buChar char="–"/>
        <a:defRPr sz="3200">
          <a:latin typeface="Calibri"/>
          <a:ea typeface="Calibri"/>
          <a:cs typeface="Calibri"/>
          <a:sym typeface="Calibri"/>
        </a:defRPr>
      </a:lvl2pPr>
      <a:lvl3pPr marL="1219200" indent="-304800" defTabSz="457200">
        <a:spcBef>
          <a:spcPts val="700"/>
        </a:spcBef>
        <a:buSzPct val="100000"/>
        <a:buFont typeface="Arial"/>
        <a:buChar char="•"/>
        <a:defRPr sz="3200">
          <a:latin typeface="Calibri"/>
          <a:ea typeface="Calibri"/>
          <a:cs typeface="Calibri"/>
          <a:sym typeface="Calibri"/>
        </a:defRPr>
      </a:lvl3pPr>
      <a:lvl4pPr marL="1737360" indent="-365760" defTabSz="457200">
        <a:spcBef>
          <a:spcPts val="700"/>
        </a:spcBef>
        <a:buSzPct val="100000"/>
        <a:buFont typeface="Arial"/>
        <a:buChar char="–"/>
        <a:defRPr sz="3200">
          <a:latin typeface="Calibri"/>
          <a:ea typeface="Calibri"/>
          <a:cs typeface="Calibri"/>
          <a:sym typeface="Calibri"/>
        </a:defRPr>
      </a:lvl4pPr>
      <a:lvl5pPr marL="2194560" indent="-365760" defTabSz="457200">
        <a:spcBef>
          <a:spcPts val="700"/>
        </a:spcBef>
        <a:buSzPct val="100000"/>
        <a:buFont typeface="Arial"/>
        <a:buChar char="»"/>
        <a:defRPr sz="3200">
          <a:latin typeface="Calibri"/>
          <a:ea typeface="Calibri"/>
          <a:cs typeface="Calibri"/>
          <a:sym typeface="Calibri"/>
        </a:defRPr>
      </a:lvl5pPr>
      <a:lvl6pPr marL="2651760" indent="-365760" defTabSz="457200">
        <a:spcBef>
          <a:spcPts val="700"/>
        </a:spcBef>
        <a:buSzPct val="100000"/>
        <a:buFont typeface="Arial"/>
        <a:buChar char="•"/>
        <a:defRPr sz="3200">
          <a:latin typeface="Calibri"/>
          <a:ea typeface="Calibri"/>
          <a:cs typeface="Calibri"/>
          <a:sym typeface="Calibri"/>
        </a:defRPr>
      </a:lvl6pPr>
      <a:lvl7pPr marL="3108960" indent="-365760" defTabSz="457200">
        <a:spcBef>
          <a:spcPts val="700"/>
        </a:spcBef>
        <a:buSzPct val="100000"/>
        <a:buFont typeface="Arial"/>
        <a:buChar char="•"/>
        <a:defRPr sz="3200">
          <a:latin typeface="Calibri"/>
          <a:ea typeface="Calibri"/>
          <a:cs typeface="Calibri"/>
          <a:sym typeface="Calibri"/>
        </a:defRPr>
      </a:lvl7pPr>
      <a:lvl8pPr marL="3566159" indent="-365759" defTabSz="457200">
        <a:spcBef>
          <a:spcPts val="700"/>
        </a:spcBef>
        <a:buSzPct val="100000"/>
        <a:buFont typeface="Arial"/>
        <a:buChar char="•"/>
        <a:defRPr sz="3200">
          <a:latin typeface="Calibri"/>
          <a:ea typeface="Calibri"/>
          <a:cs typeface="Calibri"/>
          <a:sym typeface="Calibri"/>
        </a:defRPr>
      </a:lvl8pPr>
      <a:lvl9pPr marL="4023359" indent="-365759" defTabSz="457200">
        <a:spcBef>
          <a:spcPts val="700"/>
        </a:spcBef>
        <a:buSzPct val="100000"/>
        <a:buFont typeface="Arial"/>
        <a:buChar char="•"/>
        <a:defRPr sz="3200">
          <a:latin typeface="Calibri"/>
          <a:ea typeface="Calibri"/>
          <a:cs typeface="Calibri"/>
          <a:sym typeface="Calibri"/>
        </a:defRPr>
      </a:lvl9pPr>
    </p:bodyStyle>
    <p:otherStyle>
      <a:lvl1pPr algn="r" defTabSz="457200">
        <a:defRPr sz="1200">
          <a:solidFill>
            <a:schemeClr val="tx1"/>
          </a:solidFill>
          <a:latin typeface="+mn-lt"/>
          <a:ea typeface="+mn-ea"/>
          <a:cs typeface="+mn-cs"/>
          <a:sym typeface="Calibri"/>
        </a:defRPr>
      </a:lvl1pPr>
      <a:lvl2pPr indent="457200" algn="r" defTabSz="457200">
        <a:defRPr sz="1200">
          <a:solidFill>
            <a:schemeClr val="tx1"/>
          </a:solidFill>
          <a:latin typeface="+mn-lt"/>
          <a:ea typeface="+mn-ea"/>
          <a:cs typeface="+mn-cs"/>
          <a:sym typeface="Calibri"/>
        </a:defRPr>
      </a:lvl2pPr>
      <a:lvl3pPr indent="914400" algn="r" defTabSz="457200">
        <a:defRPr sz="1200">
          <a:solidFill>
            <a:schemeClr val="tx1"/>
          </a:solidFill>
          <a:latin typeface="+mn-lt"/>
          <a:ea typeface="+mn-ea"/>
          <a:cs typeface="+mn-cs"/>
          <a:sym typeface="Calibri"/>
        </a:defRPr>
      </a:lvl3pPr>
      <a:lvl4pPr indent="1371600" algn="r" defTabSz="457200">
        <a:defRPr sz="1200">
          <a:solidFill>
            <a:schemeClr val="tx1"/>
          </a:solidFill>
          <a:latin typeface="+mn-lt"/>
          <a:ea typeface="+mn-ea"/>
          <a:cs typeface="+mn-cs"/>
          <a:sym typeface="Calibri"/>
        </a:defRPr>
      </a:lvl4pPr>
      <a:lvl5pPr indent="1828800" algn="r" defTabSz="457200">
        <a:defRPr sz="1200">
          <a:solidFill>
            <a:schemeClr val="tx1"/>
          </a:solidFill>
          <a:latin typeface="+mn-lt"/>
          <a:ea typeface="+mn-ea"/>
          <a:cs typeface="+mn-cs"/>
          <a:sym typeface="Calibri"/>
        </a:defRPr>
      </a:lvl5pPr>
      <a:lvl6pPr indent="2286000" algn="r" defTabSz="457200">
        <a:defRPr sz="1200">
          <a:solidFill>
            <a:schemeClr val="tx1"/>
          </a:solidFill>
          <a:latin typeface="+mn-lt"/>
          <a:ea typeface="+mn-ea"/>
          <a:cs typeface="+mn-cs"/>
          <a:sym typeface="Calibri"/>
        </a:defRPr>
      </a:lvl6pPr>
      <a:lvl7pPr indent="2743200" algn="r" defTabSz="457200">
        <a:defRPr sz="1200">
          <a:solidFill>
            <a:schemeClr val="tx1"/>
          </a:solidFill>
          <a:latin typeface="+mn-lt"/>
          <a:ea typeface="+mn-ea"/>
          <a:cs typeface="+mn-cs"/>
          <a:sym typeface="Calibri"/>
        </a:defRPr>
      </a:lvl7pPr>
      <a:lvl8pPr indent="3200400" algn="r" defTabSz="457200">
        <a:defRPr sz="1200">
          <a:solidFill>
            <a:schemeClr val="tx1"/>
          </a:solidFill>
          <a:latin typeface="+mn-lt"/>
          <a:ea typeface="+mn-ea"/>
          <a:cs typeface="+mn-cs"/>
          <a:sym typeface="Calibri"/>
        </a:defRPr>
      </a:lvl8pPr>
      <a:lvl9pPr indent="3657600" algn="r" defTabSz="457200">
        <a:defRPr sz="12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jpeg"/><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5" Type="http://schemas.openxmlformats.org/officeDocument/2006/relationships/image" Target="../media/image2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0094" y="2009552"/>
            <a:ext cx="5429426" cy="2664296"/>
          </a:xfrm>
        </p:spPr>
        <p:txBody>
          <a:bodyPr>
            <a:normAutofit/>
          </a:bodyPr>
          <a:lstStyle/>
          <a:p>
            <a:r>
              <a:rPr lang="fr-FR" sz="2000">
                <a:latin typeface="Futura Std Book" panose="020B0502020204020303" pitchFamily="34" charset="0"/>
              </a:rPr>
              <a:t>FIA SAFE AND SUSTAINABLE MOBILITY GRANTS PROGRAMME 2024</a:t>
            </a:r>
            <a:br>
              <a:rPr lang="fr-FR" sz="2000" dirty="0">
                <a:latin typeface="Futura Std Book" panose="020B0502020204020303" pitchFamily="34" charset="0"/>
              </a:rPr>
            </a:br>
            <a:br>
              <a:rPr lang="fr-FR" sz="2000" dirty="0">
                <a:latin typeface="Futura Std Book" panose="020B0502020204020303" pitchFamily="34" charset="0"/>
              </a:rPr>
            </a:br>
            <a:r>
              <a:rPr lang="fr-FR" sz="2000" dirty="0">
                <a:latin typeface="Futura Std Book" panose="020B0502020204020303" pitchFamily="34" charset="0"/>
              </a:rPr>
              <a:t>REPORTING PRESENTATION</a:t>
            </a:r>
          </a:p>
        </p:txBody>
      </p:sp>
    </p:spTree>
    <p:extLst>
      <p:ext uri="{BB962C8B-B14F-4D97-AF65-F5344CB8AC3E}">
        <p14:creationId xmlns:p14="http://schemas.microsoft.com/office/powerpoint/2010/main" val="1736705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0"/>
          </p:nvPr>
        </p:nvSpPr>
        <p:spPr>
          <a:xfrm>
            <a:off x="266616" y="1720735"/>
            <a:ext cx="10665543" cy="4876617"/>
          </a:xfrm>
        </p:spPr>
        <p:txBody>
          <a:bodyPr/>
          <a:lstStyle/>
          <a:p>
            <a:r>
              <a:rPr lang="en-GB" noProof="0" dirty="0">
                <a:solidFill>
                  <a:srgbClr val="002060"/>
                </a:solidFill>
                <a:latin typeface="Futura Std Book" panose="020B0502020204020303" pitchFamily="34" charset="0"/>
              </a:rPr>
              <a:t>Saving kids on the roads </a:t>
            </a:r>
            <a:r>
              <a:rPr lang="en-GB" dirty="0" err="1">
                <a:solidFill>
                  <a:srgbClr val="002060"/>
                </a:solidFill>
                <a:latin typeface="Futura Std Book" panose="020B0502020204020303" pitchFamily="34" charset="0"/>
              </a:rPr>
              <a:t>i</a:t>
            </a:r>
            <a:r>
              <a:rPr lang="en-GB" noProof="0" dirty="0">
                <a:solidFill>
                  <a:srgbClr val="002060"/>
                </a:solidFill>
                <a:latin typeface="Futura Std Book" panose="020B0502020204020303" pitchFamily="34" charset="0"/>
              </a:rPr>
              <a:t>s a major concern to developing country since unruly drivers, motorcyclists, pedestrians caused serious injuries to many road users and property. Children are vulnerable since many travel to school in motorcycles with parents , school buses &amp; tuk </a:t>
            </a:r>
            <a:r>
              <a:rPr lang="en-GB" noProof="0" dirty="0" err="1">
                <a:solidFill>
                  <a:srgbClr val="002060"/>
                </a:solidFill>
                <a:latin typeface="Futura Std Book" panose="020B0502020204020303" pitchFamily="34" charset="0"/>
              </a:rPr>
              <a:t>tuks</a:t>
            </a:r>
            <a:r>
              <a:rPr lang="en-GB" noProof="0" dirty="0">
                <a:solidFill>
                  <a:srgbClr val="002060"/>
                </a:solidFill>
                <a:latin typeface="Futura Std Book" panose="020B0502020204020303" pitchFamily="34" charset="0"/>
              </a:rPr>
              <a:t> (three wheelers). Even the children come in cars are rarely using safer car child seat.</a:t>
            </a:r>
          </a:p>
          <a:p>
            <a:r>
              <a:rPr lang="en-GB" dirty="0">
                <a:solidFill>
                  <a:srgbClr val="002060"/>
                </a:solidFill>
                <a:latin typeface="Futura Std Book" panose="020B0502020204020303" pitchFamily="34" charset="0"/>
              </a:rPr>
              <a:t>We conducted many campaigns on child restraining, crossing roads, slow down near schools, not to text while driving, don’t travel on foot-board of school buses which have no doors, creating safer roads near schools with </a:t>
            </a:r>
            <a:r>
              <a:rPr lang="en-GB" dirty="0" err="1">
                <a:solidFill>
                  <a:srgbClr val="002060"/>
                </a:solidFill>
                <a:latin typeface="Futura Std Book" panose="020B0502020204020303" pitchFamily="34" charset="0"/>
              </a:rPr>
              <a:t>iRap</a:t>
            </a:r>
            <a:r>
              <a:rPr lang="en-GB" dirty="0">
                <a:solidFill>
                  <a:srgbClr val="002060"/>
                </a:solidFill>
                <a:latin typeface="Futura Std Book" panose="020B0502020204020303" pitchFamily="34" charset="0"/>
              </a:rPr>
              <a:t> before conducting this campaigns to ensure all children are given a safe kid’s helmet when accompanied in a motorcycle.</a:t>
            </a:r>
          </a:p>
          <a:p>
            <a:r>
              <a:rPr lang="en-GB" noProof="0" dirty="0">
                <a:solidFill>
                  <a:srgbClr val="002060"/>
                </a:solidFill>
                <a:latin typeface="Futura Std Book" panose="020B0502020204020303" pitchFamily="34" charset="0"/>
              </a:rPr>
              <a:t>The biggest challenge we need to overcome in Sri Lanka is the lenient attitude of the traffic Police when dealing with drivers/ riders accompanying children to school or other places. We have sufficient legislation, but due to the religious background in the country, Police officers are not strict with drivers/ riders travelling with children. We need to change their attitude and make them understand that they are only doing more harm by exposing children to serious injuries, if an unfortunate accident occurs. We have achieve around 70% with our past campaign but need strong public backing to reach 100% or closer.</a:t>
            </a:r>
          </a:p>
          <a:p>
            <a:r>
              <a:rPr lang="en-GB" dirty="0">
                <a:solidFill>
                  <a:srgbClr val="002060"/>
                </a:solidFill>
                <a:latin typeface="Futura Std Book" panose="020B0502020204020303" pitchFamily="34" charset="0"/>
              </a:rPr>
              <a:t>Testing of vehicle on technical fitness/ road worthiness is not done properly; we are hoping to address this matter in near future. Many fatal accidents have occurred due to public neglecting technical issues/ not repairing on time.</a:t>
            </a:r>
            <a:endParaRPr lang="en-GB" noProof="0" dirty="0">
              <a:solidFill>
                <a:srgbClr val="002060"/>
              </a:solidFill>
              <a:latin typeface="Futura Std Book" panose="020B0502020204020303" pitchFamily="34" charset="0"/>
            </a:endParaRPr>
          </a:p>
        </p:txBody>
      </p:sp>
      <p:sp>
        <p:nvSpPr>
          <p:cNvPr id="7" name="ZoneTexte 6"/>
          <p:cNvSpPr txBox="1"/>
          <p:nvPr/>
        </p:nvSpPr>
        <p:spPr>
          <a:xfrm>
            <a:off x="426720" y="964916"/>
            <a:ext cx="10787149" cy="58477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rPr>
              <a:t>Please tell us more</a:t>
            </a:r>
            <a:r>
              <a:rPr lang="en-GB" sz="1600" i="1" noProof="0" dirty="0">
                <a:solidFill>
                  <a:srgbClr val="002060"/>
                </a:solidFill>
                <a:latin typeface="Futura Std Book" panose="020B0502020204020303" pitchFamily="34" charset="0"/>
                <a:ea typeface="Calibri"/>
                <a:cs typeface="Calibri"/>
                <a:sym typeface="Calibri"/>
              </a:rPr>
              <a:t> about lessons learned, recommendations. How do you plan to improve Road Safety in your country ? What type of activities will you develop next ?</a:t>
            </a:r>
          </a:p>
        </p:txBody>
      </p:sp>
      <p:sp>
        <p:nvSpPr>
          <p:cNvPr id="6" name="ZoneTexte 5"/>
          <p:cNvSpPr txBox="1"/>
          <p:nvPr/>
        </p:nvSpPr>
        <p:spPr>
          <a:xfrm>
            <a:off x="1361440" y="166423"/>
            <a:ext cx="5506720"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lang="en-GB" sz="2800" noProof="0" dirty="0">
                <a:solidFill>
                  <a:schemeClr val="bg1"/>
                </a:solidFill>
                <a:latin typeface="Futura Std Book" panose="020B0502020204020303" pitchFamily="34" charset="0"/>
                <a:ea typeface="Calibri"/>
                <a:cs typeface="Calibri"/>
                <a:sym typeface="Calibri"/>
              </a:rPr>
              <a:t>IN THE FUTURE…</a:t>
            </a:r>
            <a:endParaRPr kumimoji="0" lang="en-GB" sz="28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endParaRPr>
          </a:p>
        </p:txBody>
      </p:sp>
      <p:sp>
        <p:nvSpPr>
          <p:cNvPr id="3" name="ZoneTexte 8">
            <a:extLst>
              <a:ext uri="{FF2B5EF4-FFF2-40B4-BE49-F238E27FC236}">
                <a16:creationId xmlns:a16="http://schemas.microsoft.com/office/drawing/2014/main" id="{CD776EA6-5667-08CA-8CE3-39B0579216EC}"/>
              </a:ext>
            </a:extLst>
          </p:cNvPr>
          <p:cNvSpPr txBox="1"/>
          <p:nvPr/>
        </p:nvSpPr>
        <p:spPr>
          <a:xfrm>
            <a:off x="8608291" y="295542"/>
            <a:ext cx="3399559"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457200" rtl="0" fontAlgn="auto" latinLnBrk="1" hangingPunct="0">
              <a:lnSpc>
                <a:spcPct val="100000"/>
              </a:lnSpc>
              <a:spcBef>
                <a:spcPts val="0"/>
              </a:spcBef>
              <a:spcAft>
                <a:spcPts val="0"/>
              </a:spcAft>
              <a:buClrTx/>
              <a:buSzTx/>
              <a:buFontTx/>
              <a:buNone/>
              <a:tabLst/>
            </a:pPr>
            <a:r>
              <a:rPr kumimoji="0" lang="en-GB" sz="14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Safe and Sustainable Mobility 2024</a:t>
            </a:r>
          </a:p>
        </p:txBody>
      </p:sp>
    </p:spTree>
    <p:extLst>
      <p:ext uri="{BB962C8B-B14F-4D97-AF65-F5344CB8AC3E}">
        <p14:creationId xmlns:p14="http://schemas.microsoft.com/office/powerpoint/2010/main" val="337548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6.jpg"/>
          <p:cNvPicPr>
            <a:picLocks noChangeAspect="1"/>
          </p:cNvPicPr>
          <p:nvPr/>
        </p:nvPicPr>
        <p:blipFill>
          <a:blip r:embed="rId2" cstate="print"/>
          <a:stretch>
            <a:fillRect/>
          </a:stretch>
        </p:blipFill>
        <p:spPr>
          <a:xfrm>
            <a:off x="-1" y="-1378465"/>
            <a:ext cx="12352867" cy="8236465"/>
          </a:xfrm>
          <a:prstGeom prst="rect">
            <a:avLst/>
          </a:prstGeom>
        </p:spPr>
      </p:pic>
      <p:sp>
        <p:nvSpPr>
          <p:cNvPr id="3" name="ZoneTexte 2"/>
          <p:cNvSpPr txBox="1"/>
          <p:nvPr/>
        </p:nvSpPr>
        <p:spPr>
          <a:xfrm>
            <a:off x="9588773" y="5285236"/>
            <a:ext cx="2389861" cy="523220"/>
          </a:xfrm>
          <a:prstGeom prst="rect">
            <a:avLst/>
          </a:prstGeom>
          <a:noFill/>
        </p:spPr>
        <p:txBody>
          <a:bodyPr wrap="square" rtlCol="0">
            <a:spAutoFit/>
          </a:bodyPr>
          <a:lstStyle/>
          <a:p>
            <a:r>
              <a:rPr lang="en-GB" sz="2800" noProof="0" dirty="0">
                <a:solidFill>
                  <a:schemeClr val="bg1"/>
                </a:solidFill>
                <a:latin typeface="Futura Std Medium" panose="020B0502020204020303" pitchFamily="34" charset="0"/>
              </a:rPr>
              <a:t>Thank you</a:t>
            </a:r>
          </a:p>
        </p:txBody>
      </p:sp>
      <p:grpSp>
        <p:nvGrpSpPr>
          <p:cNvPr id="12" name="Group 11">
            <a:extLst>
              <a:ext uri="{FF2B5EF4-FFF2-40B4-BE49-F238E27FC236}">
                <a16:creationId xmlns:a16="http://schemas.microsoft.com/office/drawing/2014/main" id="{DE225DCA-1A49-A04C-C1E0-1F2552CDFFA3}"/>
              </a:ext>
            </a:extLst>
          </p:cNvPr>
          <p:cNvGrpSpPr/>
          <p:nvPr/>
        </p:nvGrpSpPr>
        <p:grpSpPr>
          <a:xfrm>
            <a:off x="-438447" y="-824180"/>
            <a:ext cx="9473052" cy="1818602"/>
            <a:chOff x="1577375" y="450620"/>
            <a:chExt cx="9473052" cy="1818602"/>
          </a:xfrm>
        </p:grpSpPr>
        <p:sp>
          <p:nvSpPr>
            <p:cNvPr id="4" name="Content Placeholder 8">
              <a:extLst>
                <a:ext uri="{FF2B5EF4-FFF2-40B4-BE49-F238E27FC236}">
                  <a16:creationId xmlns:a16="http://schemas.microsoft.com/office/drawing/2014/main" id="{1236F450-2F3A-60C4-0EF2-E33D42423ED5}"/>
                </a:ext>
              </a:extLst>
            </p:cNvPr>
            <p:cNvSpPr txBox="1">
              <a:spLocks/>
            </p:cNvSpPr>
            <p:nvPr/>
          </p:nvSpPr>
          <p:spPr>
            <a:xfrm>
              <a:off x="1577375" y="783857"/>
              <a:ext cx="9473052" cy="576064"/>
            </a:xfrm>
            <a:prstGeom prst="rect">
              <a:avLst/>
            </a:prstGeom>
          </p:spPr>
          <p:txBody>
            <a:bodyPr>
              <a:noAutofit/>
            </a:bodyPr>
            <a:lstStyle>
              <a:lvl1pPr marL="342900" indent="-342900" defTabSz="457200">
                <a:spcBef>
                  <a:spcPts val="700"/>
                </a:spcBef>
                <a:buSzPct val="100000"/>
                <a:buFont typeface="Arial"/>
                <a:buChar char="•"/>
                <a:defRPr sz="3200">
                  <a:latin typeface="Calibri"/>
                  <a:ea typeface="Calibri"/>
                  <a:cs typeface="Calibri"/>
                  <a:sym typeface="Calibri"/>
                </a:defRPr>
              </a:lvl1pPr>
              <a:lvl2pPr marL="783771" indent="-326571" defTabSz="457200">
                <a:spcBef>
                  <a:spcPts val="700"/>
                </a:spcBef>
                <a:buSzPct val="100000"/>
                <a:buFont typeface="Arial"/>
                <a:buChar char="–"/>
                <a:defRPr sz="3200">
                  <a:latin typeface="Calibri"/>
                  <a:ea typeface="Calibri"/>
                  <a:cs typeface="Calibri"/>
                  <a:sym typeface="Calibri"/>
                </a:defRPr>
              </a:lvl2pPr>
              <a:lvl3pPr marL="1219200" indent="-304800" defTabSz="457200">
                <a:spcBef>
                  <a:spcPts val="700"/>
                </a:spcBef>
                <a:buSzPct val="100000"/>
                <a:buFont typeface="Arial"/>
                <a:buChar char="•"/>
                <a:defRPr sz="3200">
                  <a:latin typeface="Calibri"/>
                  <a:ea typeface="Calibri"/>
                  <a:cs typeface="Calibri"/>
                  <a:sym typeface="Calibri"/>
                </a:defRPr>
              </a:lvl3pPr>
              <a:lvl4pPr marL="1737360" indent="-365760" defTabSz="457200">
                <a:spcBef>
                  <a:spcPts val="700"/>
                </a:spcBef>
                <a:buSzPct val="100000"/>
                <a:buFont typeface="Arial"/>
                <a:buChar char="–"/>
                <a:defRPr sz="3200">
                  <a:latin typeface="Calibri"/>
                  <a:ea typeface="Calibri"/>
                  <a:cs typeface="Calibri"/>
                  <a:sym typeface="Calibri"/>
                </a:defRPr>
              </a:lvl4pPr>
              <a:lvl5pPr marL="2194560" indent="-365760" defTabSz="457200">
                <a:spcBef>
                  <a:spcPts val="700"/>
                </a:spcBef>
                <a:buSzPct val="100000"/>
                <a:buFont typeface="Arial"/>
                <a:buChar char="»"/>
                <a:defRPr sz="3200">
                  <a:latin typeface="Calibri"/>
                  <a:ea typeface="Calibri"/>
                  <a:cs typeface="Calibri"/>
                  <a:sym typeface="Calibri"/>
                </a:defRPr>
              </a:lvl5pPr>
              <a:lvl6pPr marL="2651760" indent="-365760" defTabSz="457200">
                <a:spcBef>
                  <a:spcPts val="700"/>
                </a:spcBef>
                <a:buSzPct val="100000"/>
                <a:buFont typeface="Arial"/>
                <a:buChar char="•"/>
                <a:defRPr sz="3200">
                  <a:latin typeface="Calibri"/>
                  <a:ea typeface="Calibri"/>
                  <a:cs typeface="Calibri"/>
                  <a:sym typeface="Calibri"/>
                </a:defRPr>
              </a:lvl6pPr>
              <a:lvl7pPr marL="3108960" indent="-365760" defTabSz="457200">
                <a:spcBef>
                  <a:spcPts val="700"/>
                </a:spcBef>
                <a:buSzPct val="100000"/>
                <a:buFont typeface="Arial"/>
                <a:buChar char="•"/>
                <a:defRPr sz="3200">
                  <a:latin typeface="Calibri"/>
                  <a:ea typeface="Calibri"/>
                  <a:cs typeface="Calibri"/>
                  <a:sym typeface="Calibri"/>
                </a:defRPr>
              </a:lvl7pPr>
              <a:lvl8pPr marL="3566159" indent="-365759" defTabSz="457200">
                <a:spcBef>
                  <a:spcPts val="700"/>
                </a:spcBef>
                <a:buSzPct val="100000"/>
                <a:buFont typeface="Arial"/>
                <a:buChar char="•"/>
                <a:defRPr sz="3200">
                  <a:latin typeface="Calibri"/>
                  <a:ea typeface="Calibri"/>
                  <a:cs typeface="Calibri"/>
                  <a:sym typeface="Calibri"/>
                </a:defRPr>
              </a:lvl8pPr>
              <a:lvl9pPr marL="4023359" indent="-365759" defTabSz="457200">
                <a:spcBef>
                  <a:spcPts val="700"/>
                </a:spcBef>
                <a:buSzPct val="100000"/>
                <a:buFont typeface="Arial"/>
                <a:buChar char="•"/>
                <a:defRPr sz="3200">
                  <a:latin typeface="Calibri"/>
                  <a:ea typeface="Calibri"/>
                  <a:cs typeface="Calibri"/>
                  <a:sym typeface="Calibri"/>
                </a:defRPr>
              </a:lvl9pPr>
            </a:lstStyle>
            <a:p>
              <a:pPr marL="0" indent="0" algn="ctr">
                <a:buNone/>
              </a:pPr>
              <a:r>
                <a:rPr lang="en-GB" kern="0" dirty="0">
                  <a:solidFill>
                    <a:schemeClr val="bg1"/>
                  </a:solidFill>
                </a:rPr>
                <a:t>‘ Helmet, if you love’</a:t>
              </a:r>
            </a:p>
          </p:txBody>
        </p:sp>
        <p:pic>
          <p:nvPicPr>
            <p:cNvPr id="5" name="Picture 4" descr="A person wearing a helmet">
              <a:extLst>
                <a:ext uri="{FF2B5EF4-FFF2-40B4-BE49-F238E27FC236}">
                  <a16:creationId xmlns:a16="http://schemas.microsoft.com/office/drawing/2014/main" id="{6239B09D-1E71-4090-8DF0-0F37BBEA55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97727" y="450620"/>
              <a:ext cx="1851518" cy="1818602"/>
            </a:xfrm>
            <a:prstGeom prst="rect">
              <a:avLst/>
            </a:prstGeom>
          </p:spPr>
        </p:pic>
        <p:sp>
          <p:nvSpPr>
            <p:cNvPr id="8" name="TextBox 7">
              <a:extLst>
                <a:ext uri="{FF2B5EF4-FFF2-40B4-BE49-F238E27FC236}">
                  <a16:creationId xmlns:a16="http://schemas.microsoft.com/office/drawing/2014/main" id="{A8D96717-9626-D18C-6B56-5B61B5312C30}"/>
                </a:ext>
              </a:extLst>
            </p:cNvPr>
            <p:cNvSpPr txBox="1"/>
            <p:nvPr/>
          </p:nvSpPr>
          <p:spPr>
            <a:xfrm>
              <a:off x="3115810" y="1335175"/>
              <a:ext cx="6396182" cy="36933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0" indent="0" algn="ctr">
                <a:buNone/>
              </a:pPr>
              <a:r>
                <a:rPr lang="en-GB" kern="0" dirty="0">
                  <a:solidFill>
                    <a:schemeClr val="bg1"/>
                  </a:solidFill>
                </a:rPr>
                <a:t>Campaign is saving future leaders!</a:t>
              </a:r>
            </a:p>
          </p:txBody>
        </p:sp>
      </p:grpSp>
      <p:grpSp>
        <p:nvGrpSpPr>
          <p:cNvPr id="11" name="Group 10">
            <a:extLst>
              <a:ext uri="{FF2B5EF4-FFF2-40B4-BE49-F238E27FC236}">
                <a16:creationId xmlns:a16="http://schemas.microsoft.com/office/drawing/2014/main" id="{E2F2AD42-D606-3BAC-2EE2-1202B8B043D0}"/>
              </a:ext>
            </a:extLst>
          </p:cNvPr>
          <p:cNvGrpSpPr/>
          <p:nvPr/>
        </p:nvGrpSpPr>
        <p:grpSpPr>
          <a:xfrm>
            <a:off x="10293157" y="5918699"/>
            <a:ext cx="2059709" cy="926628"/>
            <a:chOff x="10293157" y="5918699"/>
            <a:chExt cx="2059709" cy="926628"/>
          </a:xfrm>
        </p:grpSpPr>
        <p:pic>
          <p:nvPicPr>
            <p:cNvPr id="6" name="Picture 9">
              <a:extLst>
                <a:ext uri="{FF2B5EF4-FFF2-40B4-BE49-F238E27FC236}">
                  <a16:creationId xmlns:a16="http://schemas.microsoft.com/office/drawing/2014/main" id="{B16CA499-8897-3E3B-5A14-001002CA44D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050427" y="5918699"/>
              <a:ext cx="701178" cy="719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7E8C624E-E533-B7AF-1731-8DDD0BA28067}"/>
                </a:ext>
              </a:extLst>
            </p:cNvPr>
            <p:cNvSpPr txBox="1"/>
            <p:nvPr/>
          </p:nvSpPr>
          <p:spPr>
            <a:xfrm>
              <a:off x="10293157" y="6568328"/>
              <a:ext cx="2059709" cy="27699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r>
                <a:rPr lang="en-GB" sz="1200" noProof="0" dirty="0">
                  <a:solidFill>
                    <a:schemeClr val="bg1"/>
                  </a:solidFill>
                  <a:latin typeface="Futura Std Medium" panose="020B0502020204020303" pitchFamily="34" charset="0"/>
                </a:rPr>
                <a:t>Your partner in motoring</a:t>
              </a:r>
            </a:p>
          </p:txBody>
        </p:sp>
      </p:grpSp>
      <p:pic>
        <p:nvPicPr>
          <p:cNvPr id="3074" name="Picture 2" descr="Travel Map Sri Lanka | Plan Your Trip | Explore Sri Lanka">
            <a:extLst>
              <a:ext uri="{FF2B5EF4-FFF2-40B4-BE49-F238E27FC236}">
                <a16:creationId xmlns:a16="http://schemas.microsoft.com/office/drawing/2014/main" id="{518D280C-1567-AA7B-EF2B-B7FF82E4832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56241" y="858075"/>
            <a:ext cx="3894819" cy="5226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768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FC48417-4820-9489-BA8C-95ECBADBFCC6}"/>
              </a:ext>
            </a:extLst>
          </p:cNvPr>
          <p:cNvSpPr>
            <a:spLocks noGrp="1"/>
          </p:cNvSpPr>
          <p:nvPr>
            <p:ph idx="12"/>
          </p:nvPr>
        </p:nvSpPr>
        <p:spPr>
          <a:xfrm>
            <a:off x="1180183" y="158174"/>
            <a:ext cx="9473052" cy="576064"/>
          </a:xfrm>
        </p:spPr>
        <p:txBody>
          <a:bodyPr>
            <a:noAutofit/>
          </a:bodyPr>
          <a:lstStyle/>
          <a:p>
            <a:pPr algn="ctr"/>
            <a:r>
              <a:rPr lang="en-GB" sz="3200" dirty="0">
                <a:solidFill>
                  <a:schemeClr val="bg1"/>
                </a:solidFill>
              </a:rPr>
              <a:t>‘ Helmet, if you love’</a:t>
            </a:r>
          </a:p>
        </p:txBody>
      </p:sp>
      <p:pic>
        <p:nvPicPr>
          <p:cNvPr id="15" name="Picture 14" descr="A person wearing a helmet">
            <a:extLst>
              <a:ext uri="{FF2B5EF4-FFF2-40B4-BE49-F238E27FC236}">
                <a16:creationId xmlns:a16="http://schemas.microsoft.com/office/drawing/2014/main" id="{6D0C54D3-ADCA-1C1E-9271-E5BA022766C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53027" y="994438"/>
            <a:ext cx="5485946" cy="5388418"/>
          </a:xfrm>
          <a:prstGeom prst="rect">
            <a:avLst/>
          </a:prstGeom>
        </p:spPr>
      </p:pic>
      <p:pic>
        <p:nvPicPr>
          <p:cNvPr id="16" name="Picture 9">
            <a:extLst>
              <a:ext uri="{FF2B5EF4-FFF2-40B4-BE49-F238E27FC236}">
                <a16:creationId xmlns:a16="http://schemas.microsoft.com/office/drawing/2014/main" id="{1A5588A4-9174-1955-1845-2AB127D697E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375327" y="86256"/>
            <a:ext cx="701178" cy="719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53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ce réservé du contenu 2"/>
          <p:cNvGraphicFramePr>
            <a:graphicFrameLocks noGrp="1"/>
          </p:cNvGraphicFramePr>
          <p:nvPr>
            <p:ph idx="10"/>
            <p:extLst>
              <p:ext uri="{D42A27DB-BD31-4B8C-83A1-F6EECF244321}">
                <p14:modId xmlns:p14="http://schemas.microsoft.com/office/powerpoint/2010/main" val="483430367"/>
              </p:ext>
            </p:extLst>
          </p:nvPr>
        </p:nvGraphicFramePr>
        <p:xfrm>
          <a:off x="2432492" y="4080041"/>
          <a:ext cx="8375360" cy="840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p:cNvSpPr txBox="1"/>
          <p:nvPr/>
        </p:nvSpPr>
        <p:spPr>
          <a:xfrm>
            <a:off x="402772" y="916155"/>
            <a:ext cx="11952514" cy="3385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rPr>
              <a:t>Please provide the timeline overview</a:t>
            </a:r>
            <a:r>
              <a:rPr kumimoji="0" lang="en-GB" sz="1600" b="0" i="1" u="none" strike="noStrike" cap="none" spc="0" normalizeH="0" noProof="0" dirty="0">
                <a:ln>
                  <a:noFill/>
                </a:ln>
                <a:solidFill>
                  <a:srgbClr val="002060"/>
                </a:solidFill>
                <a:effectLst/>
                <a:uFillTx/>
                <a:latin typeface="Futura Std Book" panose="020B0502020204020303" pitchFamily="34" charset="0"/>
                <a:ea typeface="Calibri"/>
                <a:cs typeface="Calibri"/>
                <a:sym typeface="Calibri"/>
              </a:rPr>
              <a:t> of your project.</a:t>
            </a:r>
            <a:r>
              <a:rPr kumimoji="0" lang="en-GB" sz="1400" b="0" i="1" u="none" strike="noStrike" cap="none" spc="0" normalizeH="0" noProof="0" dirty="0">
                <a:ln>
                  <a:noFill/>
                </a:ln>
                <a:solidFill>
                  <a:srgbClr val="002060"/>
                </a:solidFill>
                <a:effectLst/>
                <a:uFillTx/>
                <a:latin typeface="Futura Std Book" panose="020B0502020204020303" pitchFamily="34" charset="0"/>
                <a:ea typeface="Calibri"/>
                <a:cs typeface="Calibri"/>
                <a:sym typeface="Calibri"/>
              </a:rPr>
              <a:t> PLEASE NOTE THAT THE MONTHS CAN BE CHANGED BASED ON YOUR TIMELINE</a:t>
            </a:r>
            <a:endParaRPr kumimoji="0" lang="en-GB" sz="14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endParaRPr>
          </a:p>
        </p:txBody>
      </p:sp>
      <p:sp>
        <p:nvSpPr>
          <p:cNvPr id="8" name="ZoneTexte 7"/>
          <p:cNvSpPr txBox="1"/>
          <p:nvPr/>
        </p:nvSpPr>
        <p:spPr>
          <a:xfrm>
            <a:off x="1544320" y="166423"/>
            <a:ext cx="3373120"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28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TIMELINE</a:t>
            </a:r>
          </a:p>
        </p:txBody>
      </p:sp>
      <p:sp>
        <p:nvSpPr>
          <p:cNvPr id="26" name="Espace réservé du contenu 15"/>
          <p:cNvSpPr>
            <a:spLocks noGrp="1"/>
          </p:cNvSpPr>
          <p:nvPr>
            <p:ph idx="10"/>
          </p:nvPr>
        </p:nvSpPr>
        <p:spPr>
          <a:xfrm>
            <a:off x="987597" y="2350361"/>
            <a:ext cx="1285875" cy="1514475"/>
          </a:xfrm>
        </p:spPr>
        <p:txBody>
          <a:bodyPr>
            <a:normAutofit/>
          </a:bodyPr>
          <a:lstStyle/>
          <a:p>
            <a:r>
              <a:rPr lang="en-GB" sz="1000" noProof="0" dirty="0"/>
              <a:t>Obtain support from Police, National Council for Road Safety &amp; Ministries</a:t>
            </a:r>
          </a:p>
          <a:p>
            <a:r>
              <a:rPr lang="en-GB" sz="1000" noProof="0" dirty="0"/>
              <a:t>Planning all activities</a:t>
            </a:r>
          </a:p>
        </p:txBody>
      </p:sp>
      <p:sp>
        <p:nvSpPr>
          <p:cNvPr id="2" name="ZoneTexte 8">
            <a:extLst>
              <a:ext uri="{FF2B5EF4-FFF2-40B4-BE49-F238E27FC236}">
                <a16:creationId xmlns:a16="http://schemas.microsoft.com/office/drawing/2014/main" id="{CB65B9A3-B11D-5BB3-AD43-209A8AE44E68}"/>
              </a:ext>
            </a:extLst>
          </p:cNvPr>
          <p:cNvSpPr txBox="1"/>
          <p:nvPr/>
        </p:nvSpPr>
        <p:spPr>
          <a:xfrm>
            <a:off x="8264324" y="295542"/>
            <a:ext cx="3743526"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457200" rtl="0" fontAlgn="auto" latinLnBrk="1" hangingPunct="0">
              <a:lnSpc>
                <a:spcPct val="100000"/>
              </a:lnSpc>
              <a:spcBef>
                <a:spcPts val="0"/>
              </a:spcBef>
              <a:spcAft>
                <a:spcPts val="0"/>
              </a:spcAft>
              <a:buClrTx/>
              <a:buSzTx/>
              <a:buFontTx/>
              <a:buNone/>
              <a:tabLst/>
            </a:pPr>
            <a:r>
              <a:rPr kumimoji="0" lang="en-GB" sz="14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Safe and Sustainable Mobility 2024</a:t>
            </a:r>
          </a:p>
        </p:txBody>
      </p:sp>
      <p:grpSp>
        <p:nvGrpSpPr>
          <p:cNvPr id="18" name="Group 17">
            <a:extLst>
              <a:ext uri="{FF2B5EF4-FFF2-40B4-BE49-F238E27FC236}">
                <a16:creationId xmlns:a16="http://schemas.microsoft.com/office/drawing/2014/main" id="{F9DD0F5F-EEA2-8623-87FA-EE6EDC9760AC}"/>
              </a:ext>
            </a:extLst>
          </p:cNvPr>
          <p:cNvGrpSpPr/>
          <p:nvPr/>
        </p:nvGrpSpPr>
        <p:grpSpPr>
          <a:xfrm>
            <a:off x="723080" y="1237802"/>
            <a:ext cx="9980864" cy="1094452"/>
            <a:chOff x="744154" y="3940581"/>
            <a:chExt cx="9980864" cy="1094452"/>
          </a:xfrm>
        </p:grpSpPr>
        <p:graphicFrame>
          <p:nvGraphicFramePr>
            <p:cNvPr id="6" name="Diagramme 5"/>
            <p:cNvGraphicFramePr/>
            <p:nvPr>
              <p:extLst>
                <p:ext uri="{D42A27DB-BD31-4B8C-83A1-F6EECF244321}">
                  <p14:modId xmlns:p14="http://schemas.microsoft.com/office/powerpoint/2010/main" val="1464883503"/>
                </p:ext>
              </p:extLst>
            </p:nvPr>
          </p:nvGraphicFramePr>
          <p:xfrm>
            <a:off x="2477418" y="3940581"/>
            <a:ext cx="8247600" cy="10944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0" name="Group 9">
              <a:extLst>
                <a:ext uri="{FF2B5EF4-FFF2-40B4-BE49-F238E27FC236}">
                  <a16:creationId xmlns:a16="http://schemas.microsoft.com/office/drawing/2014/main" id="{EEE853E1-B3EF-3662-F47F-D2BC9234A573}"/>
                </a:ext>
              </a:extLst>
            </p:cNvPr>
            <p:cNvGrpSpPr/>
            <p:nvPr/>
          </p:nvGrpSpPr>
          <p:grpSpPr>
            <a:xfrm>
              <a:off x="744154" y="4090764"/>
              <a:ext cx="1714278" cy="840364"/>
              <a:chOff x="2330005" y="998586"/>
              <a:chExt cx="1828225" cy="731290"/>
            </a:xfrm>
          </p:grpSpPr>
          <p:sp>
            <p:nvSpPr>
              <p:cNvPr id="11" name="Arrow: Chevron 10">
                <a:extLst>
                  <a:ext uri="{FF2B5EF4-FFF2-40B4-BE49-F238E27FC236}">
                    <a16:creationId xmlns:a16="http://schemas.microsoft.com/office/drawing/2014/main" id="{B4BEB9EB-195A-88A0-A943-AD78C02CAD95}"/>
                  </a:ext>
                </a:extLst>
              </p:cNvPr>
              <p:cNvSpPr/>
              <p:nvPr/>
            </p:nvSpPr>
            <p:spPr>
              <a:xfrm>
                <a:off x="2330005" y="998586"/>
                <a:ext cx="1828225" cy="731290"/>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noProof="0" dirty="0"/>
              </a:p>
            </p:txBody>
          </p:sp>
          <p:sp>
            <p:nvSpPr>
              <p:cNvPr id="12" name="Arrow: Chevron 4">
                <a:extLst>
                  <a:ext uri="{FF2B5EF4-FFF2-40B4-BE49-F238E27FC236}">
                    <a16:creationId xmlns:a16="http://schemas.microsoft.com/office/drawing/2014/main" id="{C59F817B-EBC5-36A2-22C7-FD2E1155FEB4}"/>
                  </a:ext>
                </a:extLst>
              </p:cNvPr>
              <p:cNvSpPr txBox="1"/>
              <p:nvPr/>
            </p:nvSpPr>
            <p:spPr>
              <a:xfrm>
                <a:off x="2848885" y="998586"/>
                <a:ext cx="1096935" cy="731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GB" sz="2100" kern="1200" noProof="0" dirty="0"/>
                  <a:t>June</a:t>
                </a:r>
              </a:p>
              <a:p>
                <a:pPr marL="0" lvl="0" indent="0" algn="ctr" defTabSz="933450">
                  <a:lnSpc>
                    <a:spcPct val="90000"/>
                  </a:lnSpc>
                  <a:spcBef>
                    <a:spcPct val="0"/>
                  </a:spcBef>
                  <a:spcAft>
                    <a:spcPct val="35000"/>
                  </a:spcAft>
                  <a:buNone/>
                </a:pPr>
                <a:r>
                  <a:rPr lang="en-GB" sz="2100" noProof="0" dirty="0"/>
                  <a:t>2024</a:t>
                </a:r>
                <a:endParaRPr lang="en-GB" sz="2100" kern="1200" noProof="0" dirty="0"/>
              </a:p>
            </p:txBody>
          </p:sp>
        </p:grpSp>
      </p:grpSp>
      <p:sp>
        <p:nvSpPr>
          <p:cNvPr id="14" name="Arrow: Chevron 13">
            <a:extLst>
              <a:ext uri="{FF2B5EF4-FFF2-40B4-BE49-F238E27FC236}">
                <a16:creationId xmlns:a16="http://schemas.microsoft.com/office/drawing/2014/main" id="{6C216CF1-AA80-AEA1-1FC7-028D5CCCF9D2}"/>
              </a:ext>
            </a:extLst>
          </p:cNvPr>
          <p:cNvSpPr/>
          <p:nvPr/>
        </p:nvSpPr>
        <p:spPr>
          <a:xfrm>
            <a:off x="826987" y="4079454"/>
            <a:ext cx="1810404" cy="751989"/>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noProof="0" dirty="0"/>
          </a:p>
        </p:txBody>
      </p:sp>
      <p:sp>
        <p:nvSpPr>
          <p:cNvPr id="16" name="Arrow: Chevron 4">
            <a:extLst>
              <a:ext uri="{FF2B5EF4-FFF2-40B4-BE49-F238E27FC236}">
                <a16:creationId xmlns:a16="http://schemas.microsoft.com/office/drawing/2014/main" id="{C5F2BB2A-6FEF-A17F-7209-C18C67EF94CB}"/>
              </a:ext>
            </a:extLst>
          </p:cNvPr>
          <p:cNvSpPr txBox="1"/>
          <p:nvPr/>
        </p:nvSpPr>
        <p:spPr>
          <a:xfrm>
            <a:off x="1229377" y="4079455"/>
            <a:ext cx="1086243" cy="7480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GB" sz="1700" kern="1200" noProof="0" dirty="0"/>
              <a:t>December</a:t>
            </a:r>
          </a:p>
          <a:p>
            <a:pPr marL="0" lvl="0" indent="0" algn="ctr" defTabSz="755650">
              <a:lnSpc>
                <a:spcPct val="90000"/>
              </a:lnSpc>
              <a:spcBef>
                <a:spcPct val="0"/>
              </a:spcBef>
              <a:spcAft>
                <a:spcPct val="35000"/>
              </a:spcAft>
              <a:buNone/>
            </a:pPr>
            <a:r>
              <a:rPr lang="en-GB" sz="1700" noProof="0" dirty="0"/>
              <a:t>2024</a:t>
            </a:r>
            <a:endParaRPr lang="en-GB" sz="1700" kern="1200" noProof="0" dirty="0"/>
          </a:p>
        </p:txBody>
      </p:sp>
      <p:sp>
        <p:nvSpPr>
          <p:cNvPr id="34" name="Espace réservé du contenu 15">
            <a:extLst>
              <a:ext uri="{FF2B5EF4-FFF2-40B4-BE49-F238E27FC236}">
                <a16:creationId xmlns:a16="http://schemas.microsoft.com/office/drawing/2014/main" id="{FE468E54-EBB3-1EE1-9170-76D34FC5463C}"/>
              </a:ext>
            </a:extLst>
          </p:cNvPr>
          <p:cNvSpPr txBox="1">
            <a:spLocks/>
          </p:cNvSpPr>
          <p:nvPr/>
        </p:nvSpPr>
        <p:spPr>
          <a:xfrm>
            <a:off x="2503400" y="2332254"/>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Press conference</a:t>
            </a:r>
          </a:p>
          <a:p>
            <a:r>
              <a:rPr lang="en-GB" sz="1000" noProof="0" dirty="0"/>
              <a:t>Personal visits</a:t>
            </a:r>
          </a:p>
          <a:p>
            <a:r>
              <a:rPr lang="en-GB" sz="1000" noProof="0" dirty="0"/>
              <a:t>Material development</a:t>
            </a:r>
          </a:p>
          <a:p>
            <a:r>
              <a:rPr lang="en-GB" sz="1000" noProof="0" dirty="0"/>
              <a:t>School activations</a:t>
            </a:r>
          </a:p>
          <a:p>
            <a:endParaRPr lang="en-GB" sz="1000" noProof="0" dirty="0"/>
          </a:p>
        </p:txBody>
      </p:sp>
      <p:sp>
        <p:nvSpPr>
          <p:cNvPr id="35" name="Espace réservé du contenu 15">
            <a:extLst>
              <a:ext uri="{FF2B5EF4-FFF2-40B4-BE49-F238E27FC236}">
                <a16:creationId xmlns:a16="http://schemas.microsoft.com/office/drawing/2014/main" id="{AAB73772-95B9-037A-F72C-4F7771A7587F}"/>
              </a:ext>
            </a:extLst>
          </p:cNvPr>
          <p:cNvSpPr txBox="1">
            <a:spLocks/>
          </p:cNvSpPr>
          <p:nvPr/>
        </p:nvSpPr>
        <p:spPr>
          <a:xfrm>
            <a:off x="4051981" y="2332253"/>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Dr Seminars</a:t>
            </a:r>
          </a:p>
          <a:p>
            <a:r>
              <a:rPr lang="en-GB" sz="1000" noProof="0" dirty="0"/>
              <a:t>Personal visits</a:t>
            </a:r>
          </a:p>
          <a:p>
            <a:r>
              <a:rPr lang="en-GB" sz="1000" noProof="0" dirty="0"/>
              <a:t>Posters</a:t>
            </a:r>
          </a:p>
          <a:p>
            <a:r>
              <a:rPr lang="en-GB" sz="1000" noProof="0" dirty="0"/>
              <a:t>Stickers</a:t>
            </a:r>
          </a:p>
          <a:p>
            <a:r>
              <a:rPr lang="en-GB" sz="1000" noProof="0" dirty="0"/>
              <a:t>School activations</a:t>
            </a:r>
          </a:p>
          <a:p>
            <a:r>
              <a:rPr lang="en-GB" sz="1000" noProof="0" dirty="0"/>
              <a:t>Street activations</a:t>
            </a:r>
          </a:p>
          <a:p>
            <a:endParaRPr lang="en-GB" sz="1000" noProof="0" dirty="0"/>
          </a:p>
        </p:txBody>
      </p:sp>
      <p:sp>
        <p:nvSpPr>
          <p:cNvPr id="36" name="Espace réservé du contenu 15">
            <a:extLst>
              <a:ext uri="{FF2B5EF4-FFF2-40B4-BE49-F238E27FC236}">
                <a16:creationId xmlns:a16="http://schemas.microsoft.com/office/drawing/2014/main" id="{DF05C4F3-5DF9-DD09-B2E0-3E44B78FE080}"/>
              </a:ext>
            </a:extLst>
          </p:cNvPr>
          <p:cNvSpPr txBox="1">
            <a:spLocks/>
          </p:cNvSpPr>
          <p:nvPr/>
        </p:nvSpPr>
        <p:spPr>
          <a:xfrm>
            <a:off x="5725206" y="2332252"/>
            <a:ext cx="1285875" cy="1514475"/>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Seminars</a:t>
            </a:r>
          </a:p>
          <a:p>
            <a:r>
              <a:rPr lang="en-GB" sz="1000" noProof="0" dirty="0"/>
              <a:t>Teacher &amp; parents meetings</a:t>
            </a:r>
          </a:p>
          <a:p>
            <a:r>
              <a:rPr lang="en-GB" sz="1000" noProof="0" dirty="0"/>
              <a:t>Posters</a:t>
            </a:r>
          </a:p>
          <a:p>
            <a:r>
              <a:rPr lang="en-GB" sz="1000" noProof="0" dirty="0"/>
              <a:t>Stickers</a:t>
            </a:r>
          </a:p>
          <a:p>
            <a:r>
              <a:rPr lang="en-GB" sz="1000" noProof="0" dirty="0"/>
              <a:t>School activations</a:t>
            </a:r>
          </a:p>
          <a:p>
            <a:r>
              <a:rPr lang="en-GB" sz="1000" noProof="0" dirty="0"/>
              <a:t>Street activations</a:t>
            </a:r>
          </a:p>
          <a:p>
            <a:endParaRPr lang="en-GB" sz="1000" noProof="0" dirty="0"/>
          </a:p>
        </p:txBody>
      </p:sp>
      <p:sp>
        <p:nvSpPr>
          <p:cNvPr id="37" name="Espace réservé du contenu 15">
            <a:extLst>
              <a:ext uri="{FF2B5EF4-FFF2-40B4-BE49-F238E27FC236}">
                <a16:creationId xmlns:a16="http://schemas.microsoft.com/office/drawing/2014/main" id="{8AE80305-4C87-386C-5175-210AB93E15B1}"/>
              </a:ext>
            </a:extLst>
          </p:cNvPr>
          <p:cNvSpPr txBox="1">
            <a:spLocks/>
          </p:cNvSpPr>
          <p:nvPr/>
        </p:nvSpPr>
        <p:spPr>
          <a:xfrm>
            <a:off x="7336608" y="2332251"/>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Police, National Council for Road Safety &amp; Ministries</a:t>
            </a:r>
          </a:p>
          <a:p>
            <a:r>
              <a:rPr lang="en-GB" sz="1000" noProof="0" dirty="0"/>
              <a:t>Evaluating &amp; following on all activities</a:t>
            </a:r>
          </a:p>
        </p:txBody>
      </p:sp>
      <p:sp>
        <p:nvSpPr>
          <p:cNvPr id="38" name="Espace réservé du contenu 15">
            <a:extLst>
              <a:ext uri="{FF2B5EF4-FFF2-40B4-BE49-F238E27FC236}">
                <a16:creationId xmlns:a16="http://schemas.microsoft.com/office/drawing/2014/main" id="{98AA7677-E045-2BBA-CEBF-311B569BD37C}"/>
              </a:ext>
            </a:extLst>
          </p:cNvPr>
          <p:cNvSpPr txBox="1">
            <a:spLocks/>
          </p:cNvSpPr>
          <p:nvPr/>
        </p:nvSpPr>
        <p:spPr>
          <a:xfrm>
            <a:off x="8944220" y="2336576"/>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Police, National Council for Road Safety &amp; Ministries</a:t>
            </a:r>
          </a:p>
          <a:p>
            <a:r>
              <a:rPr lang="en-GB" sz="1000" noProof="0" dirty="0"/>
              <a:t>Evaluating &amp; following on all activities</a:t>
            </a:r>
          </a:p>
        </p:txBody>
      </p:sp>
      <p:sp>
        <p:nvSpPr>
          <p:cNvPr id="39" name="Espace réservé du contenu 15">
            <a:extLst>
              <a:ext uri="{FF2B5EF4-FFF2-40B4-BE49-F238E27FC236}">
                <a16:creationId xmlns:a16="http://schemas.microsoft.com/office/drawing/2014/main" id="{20060176-7DBD-AF67-A0D2-FAB36B524444}"/>
              </a:ext>
            </a:extLst>
          </p:cNvPr>
          <p:cNvSpPr txBox="1">
            <a:spLocks/>
          </p:cNvSpPr>
          <p:nvPr/>
        </p:nvSpPr>
        <p:spPr>
          <a:xfrm>
            <a:off x="965950" y="5047982"/>
            <a:ext cx="1285875" cy="1514475"/>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Influencer</a:t>
            </a:r>
          </a:p>
          <a:p>
            <a:r>
              <a:rPr lang="en-GB" sz="1000" noProof="0" dirty="0"/>
              <a:t>Police, National Council for Road Safety &amp; Ministries</a:t>
            </a:r>
          </a:p>
          <a:p>
            <a:r>
              <a:rPr lang="en-GB" sz="1000" noProof="0" dirty="0"/>
              <a:t>Evaluating &amp; following on all activities</a:t>
            </a:r>
          </a:p>
        </p:txBody>
      </p:sp>
      <p:sp>
        <p:nvSpPr>
          <p:cNvPr id="40" name="Espace réservé du contenu 15">
            <a:extLst>
              <a:ext uri="{FF2B5EF4-FFF2-40B4-BE49-F238E27FC236}">
                <a16:creationId xmlns:a16="http://schemas.microsoft.com/office/drawing/2014/main" id="{04F083CD-AA0D-2A78-21F9-09318C8C1D4F}"/>
              </a:ext>
            </a:extLst>
          </p:cNvPr>
          <p:cNvSpPr txBox="1">
            <a:spLocks/>
          </p:cNvSpPr>
          <p:nvPr/>
        </p:nvSpPr>
        <p:spPr>
          <a:xfrm>
            <a:off x="2652351" y="5047981"/>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Seminars</a:t>
            </a:r>
          </a:p>
          <a:p>
            <a:r>
              <a:rPr lang="en-GB" sz="1000" noProof="0" dirty="0"/>
              <a:t>Personal visits</a:t>
            </a:r>
          </a:p>
          <a:p>
            <a:r>
              <a:rPr lang="en-GB" sz="1000" noProof="0" dirty="0"/>
              <a:t>Posters</a:t>
            </a:r>
          </a:p>
          <a:p>
            <a:r>
              <a:rPr lang="en-GB" sz="1000" noProof="0" dirty="0"/>
              <a:t>Stickers</a:t>
            </a:r>
          </a:p>
          <a:p>
            <a:r>
              <a:rPr lang="en-GB" sz="1000" noProof="0" dirty="0"/>
              <a:t>School activations</a:t>
            </a:r>
          </a:p>
          <a:p>
            <a:endParaRPr lang="en-GB" sz="1000" noProof="0" dirty="0"/>
          </a:p>
        </p:txBody>
      </p:sp>
      <p:sp>
        <p:nvSpPr>
          <p:cNvPr id="41" name="Espace réservé du contenu 15">
            <a:extLst>
              <a:ext uri="{FF2B5EF4-FFF2-40B4-BE49-F238E27FC236}">
                <a16:creationId xmlns:a16="http://schemas.microsoft.com/office/drawing/2014/main" id="{56E70E0C-0BBB-E160-1155-44913DBF64E7}"/>
              </a:ext>
            </a:extLst>
          </p:cNvPr>
          <p:cNvSpPr txBox="1">
            <a:spLocks/>
          </p:cNvSpPr>
          <p:nvPr/>
        </p:nvSpPr>
        <p:spPr>
          <a:xfrm>
            <a:off x="4125220" y="5047980"/>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Meetings with Police, Govt Authorities</a:t>
            </a:r>
          </a:p>
          <a:p>
            <a:endParaRPr lang="en-GB" sz="1000" noProof="0" dirty="0"/>
          </a:p>
        </p:txBody>
      </p:sp>
      <p:sp>
        <p:nvSpPr>
          <p:cNvPr id="42" name="Espace réservé du contenu 15">
            <a:extLst>
              <a:ext uri="{FF2B5EF4-FFF2-40B4-BE49-F238E27FC236}">
                <a16:creationId xmlns:a16="http://schemas.microsoft.com/office/drawing/2014/main" id="{04615589-591D-FD4E-F055-C427A66E7E02}"/>
              </a:ext>
            </a:extLst>
          </p:cNvPr>
          <p:cNvSpPr txBox="1">
            <a:spLocks/>
          </p:cNvSpPr>
          <p:nvPr/>
        </p:nvSpPr>
        <p:spPr>
          <a:xfrm>
            <a:off x="5568966" y="5047979"/>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Meetings with Police, School teachers, parents</a:t>
            </a:r>
          </a:p>
          <a:p>
            <a:endParaRPr lang="en-GB" sz="1000" noProof="0" dirty="0"/>
          </a:p>
        </p:txBody>
      </p:sp>
      <p:sp>
        <p:nvSpPr>
          <p:cNvPr id="43" name="Espace réservé du contenu 15">
            <a:extLst>
              <a:ext uri="{FF2B5EF4-FFF2-40B4-BE49-F238E27FC236}">
                <a16:creationId xmlns:a16="http://schemas.microsoft.com/office/drawing/2014/main" id="{4816A381-D3A8-7D8D-6BD9-23BE7A169D74}"/>
              </a:ext>
            </a:extLst>
          </p:cNvPr>
          <p:cNvSpPr txBox="1">
            <a:spLocks/>
          </p:cNvSpPr>
          <p:nvPr/>
        </p:nvSpPr>
        <p:spPr>
          <a:xfrm>
            <a:off x="7356540" y="5047978"/>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err="1"/>
              <a:t>Meonitor</a:t>
            </a:r>
            <a:r>
              <a:rPr lang="en-GB" sz="1000" noProof="0" dirty="0"/>
              <a:t> the progress  with Police, School teachers, parents</a:t>
            </a:r>
          </a:p>
          <a:p>
            <a:r>
              <a:rPr lang="en-GB" sz="1000" noProof="0" dirty="0"/>
              <a:t>Observation Research</a:t>
            </a:r>
          </a:p>
          <a:p>
            <a:endParaRPr lang="en-GB" sz="1000" noProof="0" dirty="0"/>
          </a:p>
        </p:txBody>
      </p:sp>
      <p:sp>
        <p:nvSpPr>
          <p:cNvPr id="44" name="Espace réservé du contenu 15">
            <a:extLst>
              <a:ext uri="{FF2B5EF4-FFF2-40B4-BE49-F238E27FC236}">
                <a16:creationId xmlns:a16="http://schemas.microsoft.com/office/drawing/2014/main" id="{B13233C7-A53C-49D1-BFA9-978D636EC3BC}"/>
              </a:ext>
            </a:extLst>
          </p:cNvPr>
          <p:cNvSpPr txBox="1">
            <a:spLocks/>
          </p:cNvSpPr>
          <p:nvPr/>
        </p:nvSpPr>
        <p:spPr>
          <a:xfrm>
            <a:off x="8896711" y="5047978"/>
            <a:ext cx="1285875" cy="15144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000" noProof="0" dirty="0"/>
              <a:t>Observation Research</a:t>
            </a:r>
          </a:p>
          <a:p>
            <a:r>
              <a:rPr lang="en-GB" sz="1000" noProof="0" dirty="0"/>
              <a:t>Visible outcome-80% success</a:t>
            </a:r>
          </a:p>
          <a:p>
            <a:endParaRPr lang="en-GB" sz="1000" noProof="0" dirty="0"/>
          </a:p>
        </p:txBody>
      </p:sp>
    </p:spTree>
    <p:extLst>
      <p:ext uri="{BB962C8B-B14F-4D97-AF65-F5344CB8AC3E}">
        <p14:creationId xmlns:p14="http://schemas.microsoft.com/office/powerpoint/2010/main" val="918023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0"/>
          </p:nvPr>
        </p:nvSpPr>
        <p:spPr>
          <a:xfrm>
            <a:off x="266616" y="1503680"/>
            <a:ext cx="10665543" cy="5093672"/>
          </a:xfrm>
        </p:spPr>
        <p:txBody>
          <a:bodyPr>
            <a:normAutofit/>
          </a:bodyPr>
          <a:lstStyle/>
          <a:p>
            <a:r>
              <a:rPr lang="en-US" altLang="en-US" dirty="0">
                <a:solidFill>
                  <a:schemeClr val="tx2"/>
                </a:solidFill>
              </a:rPr>
              <a:t>Influence the Police to fine parents accompanying children without a helmet in a motorcycle after 3 months grace period (SL Law: Section 158 of the Motor Traffic Act. According to the notification, every person who rides a motorcycle and the pillion on any road should wear a protective helmet with or without a visor.)</a:t>
            </a:r>
          </a:p>
          <a:p>
            <a:r>
              <a:rPr lang="en-GB" noProof="0" dirty="0">
                <a:solidFill>
                  <a:schemeClr val="tx2"/>
                </a:solidFill>
                <a:latin typeface="Futura Std Book" panose="020B0502020204020303" pitchFamily="34" charset="0"/>
              </a:rPr>
              <a:t>Police did not take any action against parents accompanying children without helmets on motorcycles on sympathy grounds. We wanted Police to realise that they are doing more harm than good by allowing children to travel with high risks.</a:t>
            </a:r>
          </a:p>
          <a:p>
            <a:r>
              <a:rPr lang="en-GB" dirty="0">
                <a:solidFill>
                  <a:schemeClr val="tx2"/>
                </a:solidFill>
                <a:latin typeface="Futura Std Book" panose="020B0502020204020303" pitchFamily="34" charset="0"/>
              </a:rPr>
              <a:t>Less than 10% children were wearing helmets before ; aim was to increase the number of children wearing helmets to 90%</a:t>
            </a:r>
            <a:endParaRPr lang="en-GB" noProof="0" dirty="0">
              <a:solidFill>
                <a:schemeClr val="tx2"/>
              </a:solidFill>
              <a:latin typeface="Futura Std Book" panose="020B0502020204020303" pitchFamily="34" charset="0"/>
            </a:endParaRPr>
          </a:p>
          <a:p>
            <a:r>
              <a:rPr lang="en-GB" noProof="0" dirty="0">
                <a:solidFill>
                  <a:schemeClr val="tx2"/>
                </a:solidFill>
                <a:latin typeface="Futura Std Book" panose="020B0502020204020303" pitchFamily="34" charset="0"/>
              </a:rPr>
              <a:t>Our campaign/ programme forced Police to take action</a:t>
            </a:r>
          </a:p>
          <a:p>
            <a:r>
              <a:rPr lang="en-GB" noProof="0" dirty="0">
                <a:solidFill>
                  <a:schemeClr val="tx2"/>
                </a:solidFill>
                <a:latin typeface="Futura Std Book" panose="020B0502020204020303" pitchFamily="34" charset="0"/>
              </a:rPr>
              <a:t>National Council for Road Safety and Ministry of Transport fully supported the efforts of AA Ceylon in influencing parents to provide </a:t>
            </a:r>
          </a:p>
          <a:p>
            <a:r>
              <a:rPr lang="en-GB" dirty="0">
                <a:solidFill>
                  <a:schemeClr val="tx2"/>
                </a:solidFill>
                <a:latin typeface="Futura Std Book" panose="020B0502020204020303" pitchFamily="34" charset="0"/>
              </a:rPr>
              <a:t>We wanted teachers, parents and all riders to understand the dangers of taking a child in a motorcycle without a helmet</a:t>
            </a:r>
            <a:endParaRPr lang="en-GB" noProof="0" dirty="0">
              <a:solidFill>
                <a:schemeClr val="tx2"/>
              </a:solidFill>
              <a:latin typeface="Futura Std Book" panose="020B0502020204020303" pitchFamily="34" charset="0"/>
            </a:endParaRPr>
          </a:p>
        </p:txBody>
      </p:sp>
      <p:sp>
        <p:nvSpPr>
          <p:cNvPr id="7" name="ZoneTexte 6"/>
          <p:cNvSpPr txBox="1"/>
          <p:nvPr/>
        </p:nvSpPr>
        <p:spPr>
          <a:xfrm>
            <a:off x="426720" y="964916"/>
            <a:ext cx="7508240" cy="3385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rPr>
              <a:t>Please provide the milestones / deliverables </a:t>
            </a:r>
            <a:r>
              <a:rPr kumimoji="0" lang="en-GB" sz="1600" b="0" i="1" u="none" strike="noStrike" cap="none" spc="0" normalizeH="0" noProof="0" dirty="0">
                <a:ln>
                  <a:noFill/>
                </a:ln>
                <a:solidFill>
                  <a:srgbClr val="002060"/>
                </a:solidFill>
                <a:effectLst/>
                <a:uFillTx/>
                <a:latin typeface="Futura Std Book" panose="020B0502020204020303" pitchFamily="34" charset="0"/>
                <a:ea typeface="Calibri"/>
                <a:cs typeface="Calibri"/>
                <a:sym typeface="Calibri"/>
              </a:rPr>
              <a:t>of your project</a:t>
            </a:r>
            <a:endPar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endParaRPr>
          </a:p>
        </p:txBody>
      </p:sp>
      <p:sp>
        <p:nvSpPr>
          <p:cNvPr id="8" name="ZoneTexte 7"/>
          <p:cNvSpPr txBox="1"/>
          <p:nvPr/>
        </p:nvSpPr>
        <p:spPr>
          <a:xfrm>
            <a:off x="1452880" y="166423"/>
            <a:ext cx="5506720"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28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MILESTONES / DELIVERABLES	</a:t>
            </a:r>
          </a:p>
        </p:txBody>
      </p:sp>
      <p:sp>
        <p:nvSpPr>
          <p:cNvPr id="3" name="ZoneTexte 8">
            <a:extLst>
              <a:ext uri="{FF2B5EF4-FFF2-40B4-BE49-F238E27FC236}">
                <a16:creationId xmlns:a16="http://schemas.microsoft.com/office/drawing/2014/main" id="{AA25CA29-A6E5-39D2-94B5-405938086FF4}"/>
              </a:ext>
            </a:extLst>
          </p:cNvPr>
          <p:cNvSpPr txBox="1"/>
          <p:nvPr/>
        </p:nvSpPr>
        <p:spPr>
          <a:xfrm>
            <a:off x="8608291" y="295542"/>
            <a:ext cx="3399559"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457200" rtl="0" fontAlgn="auto" latinLnBrk="1" hangingPunct="0">
              <a:lnSpc>
                <a:spcPct val="100000"/>
              </a:lnSpc>
              <a:spcBef>
                <a:spcPts val="0"/>
              </a:spcBef>
              <a:spcAft>
                <a:spcPts val="0"/>
              </a:spcAft>
              <a:buClrTx/>
              <a:buSzTx/>
              <a:buFontTx/>
              <a:buNone/>
              <a:tabLst/>
            </a:pPr>
            <a:r>
              <a:rPr kumimoji="0" lang="en-GB" sz="14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Safe and Sustainable Mobility 2024</a:t>
            </a:r>
          </a:p>
        </p:txBody>
      </p:sp>
    </p:spTree>
    <p:extLst>
      <p:ext uri="{BB962C8B-B14F-4D97-AF65-F5344CB8AC3E}">
        <p14:creationId xmlns:p14="http://schemas.microsoft.com/office/powerpoint/2010/main" val="3148378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EBF39E3F-670A-FCEB-A452-3B998B062B68}"/>
              </a:ext>
            </a:extLst>
          </p:cNvPr>
          <p:cNvSpPr>
            <a:spLocks noGrp="1"/>
          </p:cNvSpPr>
          <p:nvPr>
            <p:ph type="title"/>
          </p:nvPr>
        </p:nvSpPr>
        <p:spPr/>
        <p:txBody>
          <a:bodyPr/>
          <a:lstStyle/>
          <a:p>
            <a:pPr eaLnBrk="1" hangingPunct="1"/>
            <a:r>
              <a:rPr lang="en-US" altLang="en-US" dirty="0"/>
              <a:t>	</a:t>
            </a:r>
            <a:br>
              <a:rPr lang="en-US" altLang="en-US" dirty="0"/>
            </a:br>
            <a:r>
              <a:rPr lang="en-US" altLang="en-US" dirty="0"/>
              <a:t>				Sri Lankan Roads before the campaign</a:t>
            </a:r>
          </a:p>
        </p:txBody>
      </p:sp>
      <p:pic>
        <p:nvPicPr>
          <p:cNvPr id="15363" name="Content Placeholder 4">
            <a:extLst>
              <a:ext uri="{FF2B5EF4-FFF2-40B4-BE49-F238E27FC236}">
                <a16:creationId xmlns:a16="http://schemas.microsoft.com/office/drawing/2014/main" id="{FBAE486B-3D27-C0DE-ACC7-B80DF9276BC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67075" y="4270375"/>
            <a:ext cx="3778250" cy="2078038"/>
          </a:xfrm>
        </p:spPr>
      </p:pic>
      <p:pic>
        <p:nvPicPr>
          <p:cNvPr id="2" name="Content Placeholder 4">
            <a:extLst>
              <a:ext uri="{FF2B5EF4-FFF2-40B4-BE49-F238E27FC236}">
                <a16:creationId xmlns:a16="http://schemas.microsoft.com/office/drawing/2014/main" id="{8E3FB67F-CDAF-383E-589C-742C114286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743075" y="4270375"/>
            <a:ext cx="3778250" cy="2078038"/>
          </a:xfrm>
        </p:spPr>
      </p:pic>
      <p:grpSp>
        <p:nvGrpSpPr>
          <p:cNvPr id="4" name="Group 3">
            <a:extLst>
              <a:ext uri="{FF2B5EF4-FFF2-40B4-BE49-F238E27FC236}">
                <a16:creationId xmlns:a16="http://schemas.microsoft.com/office/drawing/2014/main" id="{8AE070E8-914C-9B0F-1E3C-3F62F76BE475}"/>
              </a:ext>
            </a:extLst>
          </p:cNvPr>
          <p:cNvGrpSpPr/>
          <p:nvPr/>
        </p:nvGrpSpPr>
        <p:grpSpPr>
          <a:xfrm>
            <a:off x="3419598" y="1228877"/>
            <a:ext cx="5950316" cy="3825735"/>
            <a:chOff x="2004213" y="1376074"/>
            <a:chExt cx="5950316" cy="3825735"/>
          </a:xfrm>
        </p:grpSpPr>
        <p:pic>
          <p:nvPicPr>
            <p:cNvPr id="15361" name="Picture 5">
              <a:extLst>
                <a:ext uri="{FF2B5EF4-FFF2-40B4-BE49-F238E27FC236}">
                  <a16:creationId xmlns:a16="http://schemas.microsoft.com/office/drawing/2014/main" id="{C2971D29-6927-BAA9-3813-0E92980822E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004213" y="1376074"/>
              <a:ext cx="3506788"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a:extLst>
                <a:ext uri="{FF2B5EF4-FFF2-40B4-BE49-F238E27FC236}">
                  <a16:creationId xmlns:a16="http://schemas.microsoft.com/office/drawing/2014/main" id="{964E2D38-2B23-29D8-3EEF-6BD7EC6F182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21325" y="3386715"/>
              <a:ext cx="2431184" cy="1815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E0D595A-CA70-92AB-FFA5-5123AFCC8C1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5523345" y="1376074"/>
              <a:ext cx="2431184" cy="2072820"/>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0"/>
          </p:nvPr>
        </p:nvSpPr>
        <p:spPr>
          <a:xfrm>
            <a:off x="266616" y="1503680"/>
            <a:ext cx="11134447" cy="5093672"/>
          </a:xfrm>
        </p:spPr>
        <p:txBody>
          <a:bodyPr/>
          <a:lstStyle/>
          <a:p>
            <a:r>
              <a:rPr lang="en-GB" noProof="0" dirty="0">
                <a:solidFill>
                  <a:srgbClr val="002060"/>
                </a:solidFill>
                <a:latin typeface="Futura Std Book" panose="020B0502020204020303" pitchFamily="34" charset="0"/>
              </a:rPr>
              <a:t>We got children involved in convincing Police, parents, teachers and students travelling in motorcycles without a helmet.</a:t>
            </a:r>
          </a:p>
          <a:p>
            <a:r>
              <a:rPr lang="en-GB" dirty="0">
                <a:solidFill>
                  <a:srgbClr val="002060"/>
                </a:solidFill>
                <a:latin typeface="Futura Std Book" panose="020B0502020204020303" pitchFamily="34" charset="0"/>
              </a:rPr>
              <a:t>We were able to create a huge awareness on the campaign and the reasons why FIA &amp; AA Ceylon conducting campaigns to fight ignorance/ arrogance / stingy attitude of some parents. </a:t>
            </a:r>
          </a:p>
          <a:p>
            <a:r>
              <a:rPr lang="en-GB" noProof="0" dirty="0">
                <a:solidFill>
                  <a:srgbClr val="002060"/>
                </a:solidFill>
                <a:latin typeface="Futura Std Book" panose="020B0502020204020303" pitchFamily="34" charset="0"/>
              </a:rPr>
              <a:t>Children carried balloons and explain how the </a:t>
            </a:r>
            <a:r>
              <a:rPr lang="en-GB" dirty="0">
                <a:solidFill>
                  <a:srgbClr val="002060"/>
                </a:solidFill>
                <a:latin typeface="Futura Std Book" panose="020B0502020204020303" pitchFamily="34" charset="0"/>
              </a:rPr>
              <a:t>head of a child can burst like a balloon, if kids don’t wear helmets when travelling. This was very effective, and some parents &amp; teachers became very sensitive/ emotional after kids explain how much risks they are taking with their kids. </a:t>
            </a:r>
          </a:p>
          <a:p>
            <a:r>
              <a:rPr lang="en-GB" dirty="0">
                <a:solidFill>
                  <a:srgbClr val="002060"/>
                </a:solidFill>
                <a:latin typeface="Futura Std Book" panose="020B0502020204020303" pitchFamily="34" charset="0"/>
              </a:rPr>
              <a:t>Even though we could not achieve 90% target, observations made by the undergraduates in the University of Moratuwa confirmed that almost 80% of children are wearing helmets. </a:t>
            </a:r>
          </a:p>
          <a:p>
            <a:r>
              <a:rPr lang="en-GB" dirty="0">
                <a:solidFill>
                  <a:srgbClr val="002060"/>
                </a:solidFill>
                <a:latin typeface="Futura Std Book" panose="020B0502020204020303" pitchFamily="34" charset="0"/>
              </a:rPr>
              <a:t>We had a two-prong approach with Police to influence parents/ guardians to provide a helmet to a child when accompanied in a motorcycle; 							1. Warned them and promised to issue a fine next time. 						2.  Rewarded the parents/ guardians who were accompanying children with helmets by giving 	Supermarket vouchers, which parents, teachers, Police and all govt. authorities appreciated &amp; 	vouch to support the campaign &amp; efforts. </a:t>
            </a:r>
          </a:p>
          <a:p>
            <a:r>
              <a:rPr lang="en-GB" dirty="0">
                <a:solidFill>
                  <a:srgbClr val="002060"/>
                </a:solidFill>
                <a:latin typeface="Futura Std Book" panose="020B0502020204020303" pitchFamily="34" charset="0"/>
              </a:rPr>
              <a:t>Presidential election and General elections held in 2024 disturbed some school &amp; street activities; further change of government &amp; President after election demanded our time to re-visit all authorities to obtain their support. Nevertheless, this was never a challenge and new officials &amp; ministers too vouched to support.</a:t>
            </a:r>
          </a:p>
          <a:p>
            <a:r>
              <a:rPr lang="en-GB" noProof="0" dirty="0">
                <a:solidFill>
                  <a:srgbClr val="C00000"/>
                </a:solidFill>
                <a:latin typeface="Futura Std Book" panose="020B0502020204020303" pitchFamily="34" charset="0"/>
              </a:rPr>
              <a:t>Caption “Helmet, if you love” was a powerful message to all parents.</a:t>
            </a:r>
          </a:p>
        </p:txBody>
      </p:sp>
      <p:sp>
        <p:nvSpPr>
          <p:cNvPr id="7" name="ZoneTexte 6"/>
          <p:cNvSpPr txBox="1"/>
          <p:nvPr/>
        </p:nvSpPr>
        <p:spPr>
          <a:xfrm>
            <a:off x="426719" y="964916"/>
            <a:ext cx="7977447" cy="3385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rPr>
              <a:t>Please provide the main achievements </a:t>
            </a:r>
            <a:r>
              <a:rPr kumimoji="0" lang="en-GB" sz="1600" b="0" i="1" u="none" strike="noStrike" cap="none" spc="0" normalizeH="0" noProof="0" dirty="0">
                <a:ln>
                  <a:noFill/>
                </a:ln>
                <a:solidFill>
                  <a:srgbClr val="002060"/>
                </a:solidFill>
                <a:effectLst/>
                <a:uFillTx/>
                <a:latin typeface="Futura Std Book" panose="020B0502020204020303" pitchFamily="34" charset="0"/>
                <a:ea typeface="Calibri"/>
                <a:cs typeface="Calibri"/>
                <a:sym typeface="Calibri"/>
              </a:rPr>
              <a:t>of your project including numbers so far</a:t>
            </a:r>
            <a:endPar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endParaRPr>
          </a:p>
        </p:txBody>
      </p:sp>
      <p:sp>
        <p:nvSpPr>
          <p:cNvPr id="6" name="ZoneTexte 5"/>
          <p:cNvSpPr txBox="1"/>
          <p:nvPr/>
        </p:nvSpPr>
        <p:spPr>
          <a:xfrm>
            <a:off x="1483360" y="166423"/>
            <a:ext cx="5624022"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28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MAIN ACHIEVEMENTS 	</a:t>
            </a:r>
          </a:p>
        </p:txBody>
      </p:sp>
      <p:sp>
        <p:nvSpPr>
          <p:cNvPr id="3" name="ZoneTexte 8">
            <a:extLst>
              <a:ext uri="{FF2B5EF4-FFF2-40B4-BE49-F238E27FC236}">
                <a16:creationId xmlns:a16="http://schemas.microsoft.com/office/drawing/2014/main" id="{E3F5C353-BB78-BBA9-163C-097E9EDAD7D7}"/>
              </a:ext>
            </a:extLst>
          </p:cNvPr>
          <p:cNvSpPr txBox="1"/>
          <p:nvPr/>
        </p:nvSpPr>
        <p:spPr>
          <a:xfrm>
            <a:off x="8404166" y="295542"/>
            <a:ext cx="3603684"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457200" rtl="0" fontAlgn="auto" latinLnBrk="1" hangingPunct="0">
              <a:lnSpc>
                <a:spcPct val="100000"/>
              </a:lnSpc>
              <a:spcBef>
                <a:spcPts val="0"/>
              </a:spcBef>
              <a:spcAft>
                <a:spcPts val="0"/>
              </a:spcAft>
              <a:buClrTx/>
              <a:buSzTx/>
              <a:buFontTx/>
              <a:buNone/>
              <a:tabLst/>
            </a:pPr>
            <a:r>
              <a:rPr kumimoji="0" lang="en-GB" sz="14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Safe and Sustainable Mobility 2024</a:t>
            </a:r>
          </a:p>
        </p:txBody>
      </p:sp>
    </p:spTree>
    <p:extLst>
      <p:ext uri="{BB962C8B-B14F-4D97-AF65-F5344CB8AC3E}">
        <p14:creationId xmlns:p14="http://schemas.microsoft.com/office/powerpoint/2010/main" val="37018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12616-B26E-993B-8F50-38A23394BBBE}"/>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10325490-9AE9-A8D0-EE89-CE6CA2C0F120}"/>
              </a:ext>
            </a:extLst>
          </p:cNvPr>
          <p:cNvSpPr>
            <a:spLocks noGrp="1"/>
          </p:cNvSpPr>
          <p:nvPr>
            <p:ph type="title"/>
          </p:nvPr>
        </p:nvSpPr>
        <p:spPr/>
        <p:txBody>
          <a:bodyPr/>
          <a:lstStyle/>
          <a:p>
            <a:pPr eaLnBrk="1" hangingPunct="1"/>
            <a:r>
              <a:rPr lang="en-US" altLang="en-US" dirty="0"/>
              <a:t>	</a:t>
            </a:r>
            <a:br>
              <a:rPr lang="en-US" altLang="en-US" dirty="0"/>
            </a:br>
            <a:r>
              <a:rPr lang="en-US" altLang="en-US" dirty="0"/>
              <a:t>			Sri Lankan Roads today after the campaign</a:t>
            </a:r>
            <a:br>
              <a:rPr lang="en-US" altLang="en-US" dirty="0"/>
            </a:br>
            <a:r>
              <a:rPr lang="en-US" altLang="en-US" dirty="0"/>
              <a:t>				more than 80% kids wear</a:t>
            </a:r>
          </a:p>
        </p:txBody>
      </p:sp>
      <p:pic>
        <p:nvPicPr>
          <p:cNvPr id="15363" name="Content Placeholder 4">
            <a:extLst>
              <a:ext uri="{FF2B5EF4-FFF2-40B4-BE49-F238E27FC236}">
                <a16:creationId xmlns:a16="http://schemas.microsoft.com/office/drawing/2014/main" id="{36AB2B3A-899C-1DFA-A406-27F70B2F78D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67075" y="4270375"/>
            <a:ext cx="3778250" cy="2078038"/>
          </a:xfrm>
        </p:spPr>
      </p:pic>
      <p:pic>
        <p:nvPicPr>
          <p:cNvPr id="2" name="Content Placeholder 4">
            <a:extLst>
              <a:ext uri="{FF2B5EF4-FFF2-40B4-BE49-F238E27FC236}">
                <a16:creationId xmlns:a16="http://schemas.microsoft.com/office/drawing/2014/main" id="{D6AA3768-5FF8-2F2B-7E23-387FF24850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743075" y="4270375"/>
            <a:ext cx="3778250" cy="2078038"/>
          </a:xfrm>
        </p:spPr>
      </p:pic>
      <p:grpSp>
        <p:nvGrpSpPr>
          <p:cNvPr id="29" name="Group 28">
            <a:extLst>
              <a:ext uri="{FF2B5EF4-FFF2-40B4-BE49-F238E27FC236}">
                <a16:creationId xmlns:a16="http://schemas.microsoft.com/office/drawing/2014/main" id="{28775D2D-0F0C-FB10-2319-7AEF250365F7}"/>
              </a:ext>
            </a:extLst>
          </p:cNvPr>
          <p:cNvGrpSpPr/>
          <p:nvPr/>
        </p:nvGrpSpPr>
        <p:grpSpPr>
          <a:xfrm>
            <a:off x="1025236" y="1901825"/>
            <a:ext cx="9835143" cy="3054351"/>
            <a:chOff x="1025236" y="1901825"/>
            <a:chExt cx="9835143" cy="3054351"/>
          </a:xfrm>
        </p:grpSpPr>
        <p:pic>
          <p:nvPicPr>
            <p:cNvPr id="1026" name="Picture 2" descr="Children on a motorcycle hi-res stock ...">
              <a:extLst>
                <a:ext uri="{FF2B5EF4-FFF2-40B4-BE49-F238E27FC236}">
                  <a16:creationId xmlns:a16="http://schemas.microsoft.com/office/drawing/2014/main" id="{6F22C114-E839-B197-CFBE-C29AB91AC1A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763693" y="3584576"/>
              <a:ext cx="2096686" cy="1371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men sitting at a table&#10;&#10;AI-generated content may be incorrect.">
              <a:extLst>
                <a:ext uri="{FF2B5EF4-FFF2-40B4-BE49-F238E27FC236}">
                  <a16:creationId xmlns:a16="http://schemas.microsoft.com/office/drawing/2014/main" id="{89E7E1C3-6252-7978-EA5C-2EF4BFB7C1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5236" y="1901825"/>
              <a:ext cx="1828800" cy="1371600"/>
            </a:xfrm>
            <a:prstGeom prst="rect">
              <a:avLst/>
            </a:prstGeom>
          </p:spPr>
        </p:pic>
        <p:pic>
          <p:nvPicPr>
            <p:cNvPr id="8" name="Picture 7" descr="A newspaper article with a group of people&#10;&#10;AI-generated content may be incorrect.">
              <a:extLst>
                <a:ext uri="{FF2B5EF4-FFF2-40B4-BE49-F238E27FC236}">
                  <a16:creationId xmlns:a16="http://schemas.microsoft.com/office/drawing/2014/main" id="{DB9E1A4D-C65C-73C4-A7C0-62ADEC9E61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66459" y="1901825"/>
              <a:ext cx="771525" cy="1371600"/>
            </a:xfrm>
            <a:prstGeom prst="rect">
              <a:avLst/>
            </a:prstGeom>
          </p:spPr>
        </p:pic>
        <p:pic>
          <p:nvPicPr>
            <p:cNvPr id="10" name="Picture 9" descr="A newspaper with a picture of a person&#10;&#10;AI-generated content may be incorrect.">
              <a:extLst>
                <a:ext uri="{FF2B5EF4-FFF2-40B4-BE49-F238E27FC236}">
                  <a16:creationId xmlns:a16="http://schemas.microsoft.com/office/drawing/2014/main" id="{BEA171E4-ED81-5858-687B-1C8AA98A726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53153" y="1901825"/>
              <a:ext cx="771525" cy="1371600"/>
            </a:xfrm>
            <a:prstGeom prst="rect">
              <a:avLst/>
            </a:prstGeom>
          </p:spPr>
        </p:pic>
        <p:pic>
          <p:nvPicPr>
            <p:cNvPr id="12" name="Picture 11" descr="A group of children in a shelter&#10;&#10;AI-generated content may be incorrect.">
              <a:extLst>
                <a:ext uri="{FF2B5EF4-FFF2-40B4-BE49-F238E27FC236}">
                  <a16:creationId xmlns:a16="http://schemas.microsoft.com/office/drawing/2014/main" id="{CBE092D8-2930-F60E-4C63-35F70AEF43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03993" y="1901825"/>
              <a:ext cx="2435591" cy="1371600"/>
            </a:xfrm>
            <a:prstGeom prst="rect">
              <a:avLst/>
            </a:prstGeom>
          </p:spPr>
        </p:pic>
        <p:pic>
          <p:nvPicPr>
            <p:cNvPr id="14" name="Picture 13" descr="A group of people standing next to a car&#10;&#10;AI-generated content may be incorrect.">
              <a:extLst>
                <a:ext uri="{FF2B5EF4-FFF2-40B4-BE49-F238E27FC236}">
                  <a16:creationId xmlns:a16="http://schemas.microsoft.com/office/drawing/2014/main" id="{93FBB0F7-5A74-11A3-4E7E-E053877C61B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25236" y="3584576"/>
              <a:ext cx="1828800" cy="1371600"/>
            </a:xfrm>
            <a:prstGeom prst="rect">
              <a:avLst/>
            </a:prstGeom>
          </p:spPr>
        </p:pic>
        <p:pic>
          <p:nvPicPr>
            <p:cNvPr id="16" name="Picture 15" descr="A newspaper article with a group of people&#10;&#10;AI-generated content may be incorrect.">
              <a:extLst>
                <a:ext uri="{FF2B5EF4-FFF2-40B4-BE49-F238E27FC236}">
                  <a16:creationId xmlns:a16="http://schemas.microsoft.com/office/drawing/2014/main" id="{89B4F13A-F1C3-3C92-8035-DA0B9F40501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49081" y="1901825"/>
              <a:ext cx="771525" cy="1371600"/>
            </a:xfrm>
            <a:prstGeom prst="rect">
              <a:avLst/>
            </a:prstGeom>
          </p:spPr>
        </p:pic>
        <p:pic>
          <p:nvPicPr>
            <p:cNvPr id="18" name="Picture 17" descr="A newspaper article with a person and two children&#10;&#10;AI-generated content may be incorrect.">
              <a:extLst>
                <a:ext uri="{FF2B5EF4-FFF2-40B4-BE49-F238E27FC236}">
                  <a16:creationId xmlns:a16="http://schemas.microsoft.com/office/drawing/2014/main" id="{CF989F89-1CF4-5C38-01FA-955BE26015C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635774" y="1901825"/>
              <a:ext cx="771525" cy="1371600"/>
            </a:xfrm>
            <a:prstGeom prst="rect">
              <a:avLst/>
            </a:prstGeom>
          </p:spPr>
        </p:pic>
        <p:pic>
          <p:nvPicPr>
            <p:cNvPr id="20" name="Picture 19" descr="A group of people standing on a sidewalk with a yellow scooter&#10;&#10;AI-generated content may be incorrect.">
              <a:extLst>
                <a:ext uri="{FF2B5EF4-FFF2-40B4-BE49-F238E27FC236}">
                  <a16:creationId xmlns:a16="http://schemas.microsoft.com/office/drawing/2014/main" id="{E44825F8-1B31-219D-E896-B639EF746CC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966459" y="3584576"/>
              <a:ext cx="1028700" cy="1371600"/>
            </a:xfrm>
            <a:prstGeom prst="rect">
              <a:avLst/>
            </a:prstGeom>
          </p:spPr>
        </p:pic>
        <p:pic>
          <p:nvPicPr>
            <p:cNvPr id="22" name="Picture 21" descr="A person receiving a box from a person&#10;&#10;AI-generated content may be incorrect.">
              <a:extLst>
                <a:ext uri="{FF2B5EF4-FFF2-40B4-BE49-F238E27FC236}">
                  <a16:creationId xmlns:a16="http://schemas.microsoft.com/office/drawing/2014/main" id="{F9AF75C7-5524-F61D-8AB8-F9B865DFDCEB}"/>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07582" y="3584576"/>
              <a:ext cx="1988418" cy="1371600"/>
            </a:xfrm>
            <a:prstGeom prst="rect">
              <a:avLst/>
            </a:prstGeom>
          </p:spPr>
        </p:pic>
        <p:pic>
          <p:nvPicPr>
            <p:cNvPr id="24" name="Picture 23" descr="A couple of children standing next to a sign&#10;&#10;AI-generated content may be incorrect.">
              <a:extLst>
                <a:ext uri="{FF2B5EF4-FFF2-40B4-BE49-F238E27FC236}">
                  <a16:creationId xmlns:a16="http://schemas.microsoft.com/office/drawing/2014/main" id="{B7DE7046-DFB7-5BA6-91EE-0281D8DC9FB5}"/>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251876" y="3584576"/>
              <a:ext cx="1206488" cy="1371600"/>
            </a:xfrm>
            <a:prstGeom prst="rect">
              <a:avLst/>
            </a:prstGeom>
          </p:spPr>
        </p:pic>
        <p:pic>
          <p:nvPicPr>
            <p:cNvPr id="26" name="Picture 25" descr="A small blue vehicle with a black roof&#10;&#10;AI-generated content may be incorrect.">
              <a:extLst>
                <a:ext uri="{FF2B5EF4-FFF2-40B4-BE49-F238E27FC236}">
                  <a16:creationId xmlns:a16="http://schemas.microsoft.com/office/drawing/2014/main" id="{DCCCA5B2-034F-5130-44E8-F1925EE9E22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607921" y="3584575"/>
              <a:ext cx="1028700" cy="1371600"/>
            </a:xfrm>
            <a:prstGeom prst="rect">
              <a:avLst/>
            </a:prstGeom>
          </p:spPr>
        </p:pic>
        <p:pic>
          <p:nvPicPr>
            <p:cNvPr id="28" name="Picture 27" descr="A group of people in a room&#10;&#10;AI-generated content may be incorrect.">
              <a:extLst>
                <a:ext uri="{FF2B5EF4-FFF2-40B4-BE49-F238E27FC236}">
                  <a16:creationId xmlns:a16="http://schemas.microsoft.com/office/drawing/2014/main" id="{C2E06D3A-39C5-0D57-52C0-9E115B57C452}"/>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031579" y="1901825"/>
              <a:ext cx="1828800" cy="1371600"/>
            </a:xfrm>
            <a:prstGeom prst="rect">
              <a:avLst/>
            </a:prstGeom>
          </p:spPr>
        </p:pic>
      </p:grpSp>
    </p:spTree>
    <p:extLst>
      <p:ext uri="{BB962C8B-B14F-4D97-AF65-F5344CB8AC3E}">
        <p14:creationId xmlns:p14="http://schemas.microsoft.com/office/powerpoint/2010/main" val="3459793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ce réservé du contenu 2"/>
          <p:cNvGraphicFramePr>
            <a:graphicFrameLocks noGrp="1"/>
          </p:cNvGraphicFramePr>
          <p:nvPr>
            <p:ph idx="10"/>
            <p:extLst>
              <p:ext uri="{D42A27DB-BD31-4B8C-83A1-F6EECF244321}">
                <p14:modId xmlns:p14="http://schemas.microsoft.com/office/powerpoint/2010/main" val="4023531250"/>
              </p:ext>
            </p:extLst>
          </p:nvPr>
        </p:nvGraphicFramePr>
        <p:xfrm>
          <a:off x="426718" y="1578743"/>
          <a:ext cx="11201864" cy="6283960"/>
        </p:xfrm>
        <a:graphic>
          <a:graphicData uri="http://schemas.openxmlformats.org/drawingml/2006/table">
            <a:tbl>
              <a:tblPr firstRow="1" bandRow="1">
                <a:tableStyleId>{5C22544A-7EE6-4342-B048-85BDC9FD1C3A}</a:tableStyleId>
              </a:tblPr>
              <a:tblGrid>
                <a:gridCol w="5475318">
                  <a:extLst>
                    <a:ext uri="{9D8B030D-6E8A-4147-A177-3AD203B41FA5}">
                      <a16:colId xmlns:a16="http://schemas.microsoft.com/office/drawing/2014/main" val="1221027493"/>
                    </a:ext>
                  </a:extLst>
                </a:gridCol>
                <a:gridCol w="1310041">
                  <a:extLst>
                    <a:ext uri="{9D8B030D-6E8A-4147-A177-3AD203B41FA5}">
                      <a16:colId xmlns:a16="http://schemas.microsoft.com/office/drawing/2014/main" val="198760578"/>
                    </a:ext>
                  </a:extLst>
                </a:gridCol>
                <a:gridCol w="4416505">
                  <a:extLst>
                    <a:ext uri="{9D8B030D-6E8A-4147-A177-3AD203B41FA5}">
                      <a16:colId xmlns:a16="http://schemas.microsoft.com/office/drawing/2014/main" val="4193957952"/>
                    </a:ext>
                  </a:extLst>
                </a:gridCol>
              </a:tblGrid>
              <a:tr h="370840">
                <a:tc>
                  <a:txBody>
                    <a:bodyPr/>
                    <a:lstStyle/>
                    <a:p>
                      <a:pPr algn="ctr"/>
                      <a:r>
                        <a:rPr lang="en-GB" noProof="0" dirty="0"/>
                        <a:t>ACTIVITIES</a:t>
                      </a:r>
                    </a:p>
                  </a:txBody>
                  <a:tcPr/>
                </a:tc>
                <a:tc>
                  <a:txBody>
                    <a:bodyPr/>
                    <a:lstStyle/>
                    <a:p>
                      <a:pPr algn="ctr"/>
                      <a:r>
                        <a:rPr lang="en-GB" noProof="0" dirty="0"/>
                        <a:t>BUDGETED- Euro</a:t>
                      </a:r>
                    </a:p>
                  </a:txBody>
                  <a:tcPr/>
                </a:tc>
                <a:tc>
                  <a:txBody>
                    <a:bodyPr/>
                    <a:lstStyle/>
                    <a:p>
                      <a:pPr algn="ctr"/>
                      <a:r>
                        <a:rPr lang="en-GB" noProof="0" dirty="0"/>
                        <a:t>STATUS TO DATE</a:t>
                      </a:r>
                    </a:p>
                  </a:txBody>
                  <a:tcPr/>
                </a:tc>
                <a:extLst>
                  <a:ext uri="{0D108BD9-81ED-4DB2-BD59-A6C34878D82A}">
                    <a16:rowId xmlns:a16="http://schemas.microsoft.com/office/drawing/2014/main" val="900984056"/>
                  </a:ext>
                </a:extLst>
              </a:tr>
              <a:tr h="370840">
                <a:tc>
                  <a:txBody>
                    <a:bodyPr/>
                    <a:lstStyle/>
                    <a:p>
                      <a:r>
                        <a:rPr lang="en-GB" sz="1600" noProof="0" dirty="0"/>
                        <a:t>Obtain Govt. &amp; Police support</a:t>
                      </a:r>
                    </a:p>
                  </a:txBody>
                  <a:tcPr/>
                </a:tc>
                <a:tc>
                  <a:txBody>
                    <a:bodyPr/>
                    <a:lstStyle/>
                    <a:p>
                      <a:pPr algn="r"/>
                      <a:r>
                        <a:rPr lang="en-GB" sz="1600" noProof="0" dirty="0"/>
                        <a:t>300</a:t>
                      </a:r>
                    </a:p>
                  </a:txBody>
                  <a:tcPr/>
                </a:tc>
                <a:tc>
                  <a:txBody>
                    <a:bodyPr/>
                    <a:lstStyle/>
                    <a:p>
                      <a:r>
                        <a:rPr lang="en-GB" sz="1600" noProof="0" dirty="0"/>
                        <a:t>Completed successfully</a:t>
                      </a:r>
                    </a:p>
                  </a:txBody>
                  <a:tcPr/>
                </a:tc>
                <a:extLst>
                  <a:ext uri="{0D108BD9-81ED-4DB2-BD59-A6C34878D82A}">
                    <a16:rowId xmlns:a16="http://schemas.microsoft.com/office/drawing/2014/main" val="2302637311"/>
                  </a:ext>
                </a:extLst>
              </a:tr>
              <a:tr h="370840">
                <a:tc>
                  <a:txBody>
                    <a:bodyPr/>
                    <a:lstStyle/>
                    <a:p>
                      <a:r>
                        <a:rPr lang="en-GB" sz="1600" noProof="0" dirty="0"/>
                        <a:t>Press conference, PR, media &amp; public support</a:t>
                      </a:r>
                    </a:p>
                  </a:txBody>
                  <a:tcPr/>
                </a:tc>
                <a:tc>
                  <a:txBody>
                    <a:bodyPr/>
                    <a:lstStyle/>
                    <a:p>
                      <a:pPr algn="r"/>
                      <a:r>
                        <a:rPr lang="en-GB" sz="1600" noProof="0" dirty="0"/>
                        <a:t>11,650</a:t>
                      </a:r>
                    </a:p>
                  </a:txBody>
                  <a:tcPr/>
                </a:tc>
                <a:tc>
                  <a:txBody>
                    <a:bodyPr/>
                    <a:lstStyle/>
                    <a:p>
                      <a:r>
                        <a:rPr lang="en-GB" sz="1600" noProof="0" dirty="0"/>
                        <a:t>Completed successfully</a:t>
                      </a:r>
                    </a:p>
                  </a:txBody>
                  <a:tcPr/>
                </a:tc>
                <a:extLst>
                  <a:ext uri="{0D108BD9-81ED-4DB2-BD59-A6C34878D82A}">
                    <a16:rowId xmlns:a16="http://schemas.microsoft.com/office/drawing/2014/main" val="2491977607"/>
                  </a:ext>
                </a:extLst>
              </a:tr>
              <a:tr h="370840">
                <a:tc>
                  <a:txBody>
                    <a:bodyPr/>
                    <a:lstStyle/>
                    <a:p>
                      <a:r>
                        <a:rPr lang="en-GB" sz="1600" noProof="0" dirty="0"/>
                        <a:t>School &amp; street activations</a:t>
                      </a:r>
                    </a:p>
                  </a:txBody>
                  <a:tcPr/>
                </a:tc>
                <a:tc>
                  <a:txBody>
                    <a:bodyPr/>
                    <a:lstStyle/>
                    <a:p>
                      <a:pPr algn="r"/>
                      <a:r>
                        <a:rPr lang="en-GB" sz="1600" noProof="0" dirty="0"/>
                        <a:t>8,380</a:t>
                      </a:r>
                    </a:p>
                  </a:txBody>
                  <a:tcPr/>
                </a:tc>
                <a:tc>
                  <a:txBody>
                    <a:bodyPr/>
                    <a:lstStyle/>
                    <a:p>
                      <a:r>
                        <a:rPr lang="en-GB" sz="1600" noProof="0" dirty="0"/>
                        <a:t>80% successful; had many school holidays and limitations with new officials due to Elections/ new government</a:t>
                      </a:r>
                    </a:p>
                  </a:txBody>
                  <a:tcPr/>
                </a:tc>
                <a:extLst>
                  <a:ext uri="{0D108BD9-81ED-4DB2-BD59-A6C34878D82A}">
                    <a16:rowId xmlns:a16="http://schemas.microsoft.com/office/drawing/2014/main" val="3476105538"/>
                  </a:ext>
                </a:extLst>
              </a:tr>
              <a:tr h="370840">
                <a:tc>
                  <a:txBody>
                    <a:bodyPr/>
                    <a:lstStyle/>
                    <a:p>
                      <a:r>
                        <a:rPr lang="en-GB" sz="1600" noProof="0" dirty="0"/>
                        <a:t>Seminars with doctors, Police, parents, teachers &amp; principals</a:t>
                      </a:r>
                    </a:p>
                  </a:txBody>
                  <a:tcPr/>
                </a:tc>
                <a:tc>
                  <a:txBody>
                    <a:bodyPr/>
                    <a:lstStyle/>
                    <a:p>
                      <a:pPr algn="r"/>
                      <a:r>
                        <a:rPr lang="en-GB" sz="1600" noProof="0" dirty="0"/>
                        <a:t>9,850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noProof="0" dirty="0"/>
                        <a:t>Completed successfully, in addition took part in medical exhibition with Sri Lanka’s main children’s hospital</a:t>
                      </a:r>
                    </a:p>
                    <a:p>
                      <a:endParaRPr lang="en-GB" sz="1600" noProof="0" dirty="0"/>
                    </a:p>
                  </a:txBody>
                  <a:tcPr/>
                </a:tc>
                <a:extLst>
                  <a:ext uri="{0D108BD9-81ED-4DB2-BD59-A6C34878D82A}">
                    <a16:rowId xmlns:a16="http://schemas.microsoft.com/office/drawing/2014/main" val="4198079097"/>
                  </a:ext>
                </a:extLst>
              </a:tr>
              <a:tr h="370840">
                <a:tc>
                  <a:txBody>
                    <a:bodyPr/>
                    <a:lstStyle/>
                    <a:p>
                      <a:r>
                        <a:rPr lang="en-GB" sz="1600" noProof="0" dirty="0"/>
                        <a:t>Tuk </a:t>
                      </a:r>
                      <a:r>
                        <a:rPr lang="en-GB" sz="1600" noProof="0" dirty="0" err="1"/>
                        <a:t>Tuk</a:t>
                      </a:r>
                      <a:r>
                        <a:rPr lang="en-GB" sz="1600" noProof="0" dirty="0"/>
                        <a:t> Sticker campaign</a:t>
                      </a:r>
                    </a:p>
                  </a:txBody>
                  <a:tcPr/>
                </a:tc>
                <a:tc>
                  <a:txBody>
                    <a:bodyPr/>
                    <a:lstStyle/>
                    <a:p>
                      <a:pPr algn="r"/>
                      <a:r>
                        <a:rPr lang="en-GB" sz="1600" noProof="0" dirty="0"/>
                        <a:t>1,650</a:t>
                      </a:r>
                    </a:p>
                  </a:txBody>
                  <a:tcPr/>
                </a:tc>
                <a:tc>
                  <a:txBody>
                    <a:bodyPr/>
                    <a:lstStyle/>
                    <a:p>
                      <a:r>
                        <a:rPr lang="en-GB" sz="1600" noProof="0" dirty="0"/>
                        <a:t>Completed successfully </a:t>
                      </a:r>
                    </a:p>
                  </a:txBody>
                  <a:tcPr/>
                </a:tc>
                <a:extLst>
                  <a:ext uri="{0D108BD9-81ED-4DB2-BD59-A6C34878D82A}">
                    <a16:rowId xmlns:a16="http://schemas.microsoft.com/office/drawing/2014/main" val="463200390"/>
                  </a:ext>
                </a:extLst>
              </a:tr>
              <a:tr h="370840">
                <a:tc>
                  <a:txBody>
                    <a:bodyPr/>
                    <a:lstStyle/>
                    <a:p>
                      <a:r>
                        <a:rPr lang="en-GB" sz="1600" noProof="0" dirty="0"/>
                        <a:t>Rewarding parents / guardians</a:t>
                      </a:r>
                    </a:p>
                  </a:txBody>
                  <a:tcPr/>
                </a:tc>
                <a:tc>
                  <a:txBody>
                    <a:bodyPr/>
                    <a:lstStyle/>
                    <a:p>
                      <a:pPr algn="r"/>
                      <a:r>
                        <a:rPr lang="en-GB" sz="1600" noProof="0" dirty="0"/>
                        <a:t>1,500</a:t>
                      </a:r>
                    </a:p>
                  </a:txBody>
                  <a:tcPr/>
                </a:tc>
                <a:tc>
                  <a:txBody>
                    <a:bodyPr/>
                    <a:lstStyle/>
                    <a:p>
                      <a:r>
                        <a:rPr lang="en-GB" sz="1600" noProof="0" dirty="0"/>
                        <a:t>Invested more than E 3,000, was V Very effective</a:t>
                      </a:r>
                    </a:p>
                  </a:txBody>
                  <a:tcPr/>
                </a:tc>
                <a:extLst>
                  <a:ext uri="{0D108BD9-81ED-4DB2-BD59-A6C34878D82A}">
                    <a16:rowId xmlns:a16="http://schemas.microsoft.com/office/drawing/2014/main" val="2822407267"/>
                  </a:ext>
                </a:extLst>
              </a:tr>
              <a:tr h="370840">
                <a:tc>
                  <a:txBody>
                    <a:bodyPr/>
                    <a:lstStyle/>
                    <a:p>
                      <a:r>
                        <a:rPr lang="en-GB" sz="1600" noProof="0" dirty="0"/>
                        <a:t>Donating / free helmets for kids</a:t>
                      </a:r>
                    </a:p>
                  </a:txBody>
                  <a:tcPr/>
                </a:tc>
                <a:tc>
                  <a:txBody>
                    <a:bodyPr/>
                    <a:lstStyle/>
                    <a:p>
                      <a:pPr algn="r"/>
                      <a:r>
                        <a:rPr lang="en-GB" sz="1600" noProof="0" dirty="0"/>
                        <a:t>700</a:t>
                      </a:r>
                    </a:p>
                  </a:txBody>
                  <a:tcPr/>
                </a:tc>
                <a:tc>
                  <a:txBody>
                    <a:bodyPr/>
                    <a:lstStyle/>
                    <a:p>
                      <a:r>
                        <a:rPr lang="en-GB" sz="1600" noProof="0" dirty="0"/>
                        <a:t>25 helmets to be given, Donated 450 kids helmets with Police for needy kids/ parents</a:t>
                      </a:r>
                    </a:p>
                  </a:txBody>
                  <a:tcPr/>
                </a:tc>
                <a:extLst>
                  <a:ext uri="{0D108BD9-81ED-4DB2-BD59-A6C34878D82A}">
                    <a16:rowId xmlns:a16="http://schemas.microsoft.com/office/drawing/2014/main" val="4067956635"/>
                  </a:ext>
                </a:extLst>
              </a:tr>
              <a:tr h="370840">
                <a:tc>
                  <a:txBody>
                    <a:bodyPr/>
                    <a:lstStyle/>
                    <a:p>
                      <a:r>
                        <a:rPr lang="en-GB" sz="1600" noProof="0" dirty="0"/>
                        <a:t>Social media </a:t>
                      </a:r>
                    </a:p>
                  </a:txBody>
                  <a:tcPr/>
                </a:tc>
                <a:tc>
                  <a:txBody>
                    <a:bodyPr/>
                    <a:lstStyle/>
                    <a:p>
                      <a:pPr algn="r"/>
                      <a:r>
                        <a:rPr lang="en-GB" sz="1600" noProof="0" dirty="0"/>
                        <a:t>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noProof="0" dirty="0"/>
                        <a:t>Completed successfully</a:t>
                      </a:r>
                    </a:p>
                    <a:p>
                      <a:endParaRPr lang="en-GB" sz="1600" noProof="0" dirty="0"/>
                    </a:p>
                  </a:txBody>
                  <a:tcPr/>
                </a:tc>
                <a:extLst>
                  <a:ext uri="{0D108BD9-81ED-4DB2-BD59-A6C34878D82A}">
                    <a16:rowId xmlns:a16="http://schemas.microsoft.com/office/drawing/2014/main" val="3895148252"/>
                  </a:ext>
                </a:extLst>
              </a:tr>
              <a:tr h="370840">
                <a:tc>
                  <a:txBody>
                    <a:bodyPr/>
                    <a:lstStyle/>
                    <a:p>
                      <a:endParaRPr lang="en-GB" sz="1600" noProof="0" dirty="0"/>
                    </a:p>
                  </a:txBody>
                  <a:tcPr/>
                </a:tc>
                <a:tc>
                  <a:txBody>
                    <a:bodyPr/>
                    <a:lstStyle/>
                    <a:p>
                      <a:pPr algn="r"/>
                      <a:endParaRPr lang="en-GB" sz="1600" noProof="0" dirty="0"/>
                    </a:p>
                  </a:txBody>
                  <a:tcPr/>
                </a:tc>
                <a:tc>
                  <a:txBody>
                    <a:bodyPr/>
                    <a:lstStyle/>
                    <a:p>
                      <a:endParaRPr lang="en-GB" sz="1600" noProof="0" dirty="0"/>
                    </a:p>
                  </a:txBody>
                  <a:tcPr/>
                </a:tc>
                <a:extLst>
                  <a:ext uri="{0D108BD9-81ED-4DB2-BD59-A6C34878D82A}">
                    <a16:rowId xmlns:a16="http://schemas.microsoft.com/office/drawing/2014/main" val="3662101104"/>
                  </a:ext>
                </a:extLst>
              </a:tr>
              <a:tr h="370840">
                <a:tc>
                  <a:txBody>
                    <a:bodyPr/>
                    <a:lstStyle/>
                    <a:p>
                      <a:endParaRPr lang="en-GB" sz="1600" noProof="0" dirty="0"/>
                    </a:p>
                  </a:txBody>
                  <a:tcPr/>
                </a:tc>
                <a:tc>
                  <a:txBody>
                    <a:bodyPr/>
                    <a:lstStyle/>
                    <a:p>
                      <a:pPr algn="r"/>
                      <a:endParaRPr lang="en-GB" sz="1600" noProof="0" dirty="0"/>
                    </a:p>
                  </a:txBody>
                  <a:tcPr/>
                </a:tc>
                <a:tc>
                  <a:txBody>
                    <a:bodyPr/>
                    <a:lstStyle/>
                    <a:p>
                      <a:endParaRPr lang="en-GB" sz="1600" noProof="0" dirty="0"/>
                    </a:p>
                  </a:txBody>
                  <a:tcPr/>
                </a:tc>
                <a:extLst>
                  <a:ext uri="{0D108BD9-81ED-4DB2-BD59-A6C34878D82A}">
                    <a16:rowId xmlns:a16="http://schemas.microsoft.com/office/drawing/2014/main" val="4076703241"/>
                  </a:ext>
                </a:extLst>
              </a:tr>
              <a:tr h="370840">
                <a:tc>
                  <a:txBody>
                    <a:bodyPr/>
                    <a:lstStyle/>
                    <a:p>
                      <a:endParaRPr lang="en-GB" sz="1600" noProof="0" dirty="0"/>
                    </a:p>
                  </a:txBody>
                  <a:tcPr/>
                </a:tc>
                <a:tc>
                  <a:txBody>
                    <a:bodyPr/>
                    <a:lstStyle/>
                    <a:p>
                      <a:pPr algn="r"/>
                      <a:endParaRPr lang="en-GB" sz="1600" noProof="0" dirty="0"/>
                    </a:p>
                  </a:txBody>
                  <a:tcPr/>
                </a:tc>
                <a:tc>
                  <a:txBody>
                    <a:bodyPr/>
                    <a:lstStyle/>
                    <a:p>
                      <a:endParaRPr lang="en-GB" sz="1600" noProof="0" dirty="0"/>
                    </a:p>
                  </a:txBody>
                  <a:tcPr/>
                </a:tc>
                <a:extLst>
                  <a:ext uri="{0D108BD9-81ED-4DB2-BD59-A6C34878D82A}">
                    <a16:rowId xmlns:a16="http://schemas.microsoft.com/office/drawing/2014/main" val="840314405"/>
                  </a:ext>
                </a:extLst>
              </a:tr>
            </a:tbl>
          </a:graphicData>
        </a:graphic>
      </p:graphicFrame>
      <p:sp>
        <p:nvSpPr>
          <p:cNvPr id="7" name="ZoneTexte 6"/>
          <p:cNvSpPr txBox="1"/>
          <p:nvPr/>
        </p:nvSpPr>
        <p:spPr>
          <a:xfrm>
            <a:off x="426719" y="964916"/>
            <a:ext cx="7977447" cy="3385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rPr>
              <a:t>Please </a:t>
            </a:r>
            <a:r>
              <a:rPr lang="en-GB" sz="1600" i="1" noProof="0" dirty="0">
                <a:solidFill>
                  <a:srgbClr val="002060"/>
                </a:solidFill>
                <a:latin typeface="Futura Std Book" panose="020B0502020204020303" pitchFamily="34" charset="0"/>
                <a:ea typeface="Calibri"/>
                <a:cs typeface="Calibri"/>
                <a:sym typeface="Calibri"/>
              </a:rPr>
              <a:t>fill in the table below:</a:t>
            </a:r>
            <a:endPar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endParaRPr>
          </a:p>
        </p:txBody>
      </p:sp>
      <p:sp>
        <p:nvSpPr>
          <p:cNvPr id="6" name="ZoneTexte 5"/>
          <p:cNvSpPr txBox="1"/>
          <p:nvPr/>
        </p:nvSpPr>
        <p:spPr>
          <a:xfrm>
            <a:off x="1483360" y="166423"/>
            <a:ext cx="5624022"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28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FINANCIAL STATUS	</a:t>
            </a:r>
          </a:p>
        </p:txBody>
      </p:sp>
      <p:sp>
        <p:nvSpPr>
          <p:cNvPr id="2" name="ZoneTexte 8">
            <a:extLst>
              <a:ext uri="{FF2B5EF4-FFF2-40B4-BE49-F238E27FC236}">
                <a16:creationId xmlns:a16="http://schemas.microsoft.com/office/drawing/2014/main" id="{34467FEB-6821-8BD2-153D-D819F85CBB99}"/>
              </a:ext>
            </a:extLst>
          </p:cNvPr>
          <p:cNvSpPr txBox="1"/>
          <p:nvPr/>
        </p:nvSpPr>
        <p:spPr>
          <a:xfrm>
            <a:off x="9091930" y="295542"/>
            <a:ext cx="2915920"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457200" rtl="0" fontAlgn="auto" latinLnBrk="1" hangingPunct="0">
              <a:lnSpc>
                <a:spcPct val="100000"/>
              </a:lnSpc>
              <a:spcBef>
                <a:spcPts val="0"/>
              </a:spcBef>
              <a:spcAft>
                <a:spcPts val="0"/>
              </a:spcAft>
              <a:buClrTx/>
              <a:buSzTx/>
              <a:buFontTx/>
              <a:buNone/>
              <a:tabLst/>
            </a:pPr>
            <a:r>
              <a:rPr kumimoji="0" lang="en-GB" sz="14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Safe and Sustainable Mobility 2024</a:t>
            </a:r>
          </a:p>
        </p:txBody>
      </p:sp>
    </p:spTree>
    <p:extLst>
      <p:ext uri="{BB962C8B-B14F-4D97-AF65-F5344CB8AC3E}">
        <p14:creationId xmlns:p14="http://schemas.microsoft.com/office/powerpoint/2010/main" val="165333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ce réservé du contenu 2"/>
          <p:cNvGraphicFramePr>
            <a:graphicFrameLocks noGrp="1"/>
          </p:cNvGraphicFramePr>
          <p:nvPr>
            <p:ph idx="10"/>
            <p:extLst>
              <p:ext uri="{D42A27DB-BD31-4B8C-83A1-F6EECF244321}">
                <p14:modId xmlns:p14="http://schemas.microsoft.com/office/powerpoint/2010/main" val="821491657"/>
              </p:ext>
            </p:extLst>
          </p:nvPr>
        </p:nvGraphicFramePr>
        <p:xfrm>
          <a:off x="286327" y="1394691"/>
          <a:ext cx="11628583" cy="3947596"/>
        </p:xfrm>
        <a:graphic>
          <a:graphicData uri="http://schemas.openxmlformats.org/drawingml/2006/table">
            <a:tbl>
              <a:tblPr firstRow="1" firstCol="1" bandRow="1">
                <a:tableStyleId>{5C22544A-7EE6-4342-B048-85BDC9FD1C3A}</a:tableStyleId>
              </a:tblPr>
              <a:tblGrid>
                <a:gridCol w="858982">
                  <a:extLst>
                    <a:ext uri="{9D8B030D-6E8A-4147-A177-3AD203B41FA5}">
                      <a16:colId xmlns:a16="http://schemas.microsoft.com/office/drawing/2014/main" val="3756421493"/>
                    </a:ext>
                  </a:extLst>
                </a:gridCol>
                <a:gridCol w="1997422">
                  <a:extLst>
                    <a:ext uri="{9D8B030D-6E8A-4147-A177-3AD203B41FA5}">
                      <a16:colId xmlns:a16="http://schemas.microsoft.com/office/drawing/2014/main" val="3329778127"/>
                    </a:ext>
                  </a:extLst>
                </a:gridCol>
                <a:gridCol w="2954167">
                  <a:extLst>
                    <a:ext uri="{9D8B030D-6E8A-4147-A177-3AD203B41FA5}">
                      <a16:colId xmlns:a16="http://schemas.microsoft.com/office/drawing/2014/main" val="2754340995"/>
                    </a:ext>
                  </a:extLst>
                </a:gridCol>
                <a:gridCol w="1870266">
                  <a:extLst>
                    <a:ext uri="{9D8B030D-6E8A-4147-A177-3AD203B41FA5}">
                      <a16:colId xmlns:a16="http://schemas.microsoft.com/office/drawing/2014/main" val="3411138608"/>
                    </a:ext>
                  </a:extLst>
                </a:gridCol>
                <a:gridCol w="1328312">
                  <a:extLst>
                    <a:ext uri="{9D8B030D-6E8A-4147-A177-3AD203B41FA5}">
                      <a16:colId xmlns:a16="http://schemas.microsoft.com/office/drawing/2014/main" val="102527292"/>
                    </a:ext>
                  </a:extLst>
                </a:gridCol>
                <a:gridCol w="1174229">
                  <a:extLst>
                    <a:ext uri="{9D8B030D-6E8A-4147-A177-3AD203B41FA5}">
                      <a16:colId xmlns:a16="http://schemas.microsoft.com/office/drawing/2014/main" val="3566760959"/>
                    </a:ext>
                  </a:extLst>
                </a:gridCol>
                <a:gridCol w="1445205">
                  <a:extLst>
                    <a:ext uri="{9D8B030D-6E8A-4147-A177-3AD203B41FA5}">
                      <a16:colId xmlns:a16="http://schemas.microsoft.com/office/drawing/2014/main" val="4033443492"/>
                    </a:ext>
                  </a:extLst>
                </a:gridCol>
              </a:tblGrid>
              <a:tr h="886691">
                <a:tc>
                  <a:txBody>
                    <a:bodyPr/>
                    <a:lstStyle/>
                    <a:p>
                      <a:pPr>
                        <a:spcBef>
                          <a:spcPts val="400"/>
                        </a:spcBef>
                        <a:spcAft>
                          <a:spcPts val="400"/>
                        </a:spcAft>
                      </a:pP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INDICATOR</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DEFINITION</a:t>
                      </a:r>
                    </a:p>
                    <a:p>
                      <a:pPr>
                        <a:spcBef>
                          <a:spcPts val="400"/>
                        </a:spcBef>
                        <a:spcAft>
                          <a:spcPts val="400"/>
                        </a:spcAft>
                      </a:pPr>
                      <a:r>
                        <a:rPr lang="en-GB" sz="1200" b="0" noProof="0" dirty="0">
                          <a:effectLst/>
                        </a:rPr>
                        <a:t>How is it calculated?</a:t>
                      </a:r>
                      <a:endParaRPr lang="en-GB" sz="1200" b="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BASELINE</a:t>
                      </a:r>
                    </a:p>
                    <a:p>
                      <a:pPr>
                        <a:spcBef>
                          <a:spcPts val="400"/>
                        </a:spcBef>
                        <a:spcAft>
                          <a:spcPts val="400"/>
                        </a:spcAft>
                      </a:pPr>
                      <a:r>
                        <a:rPr lang="en-GB" sz="1200" b="0" noProof="0" dirty="0">
                          <a:effectLst/>
                        </a:rPr>
                        <a:t>Value at the beginning of the project?</a:t>
                      </a:r>
                      <a:endParaRPr lang="en-GB" sz="1200" b="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TARGET</a:t>
                      </a:r>
                    </a:p>
                    <a:p>
                      <a:pPr>
                        <a:spcBef>
                          <a:spcPts val="400"/>
                        </a:spcBef>
                        <a:spcAft>
                          <a:spcPts val="400"/>
                        </a:spcAft>
                      </a:pPr>
                      <a:r>
                        <a:rPr lang="en-GB" sz="1200" b="0" noProof="0" dirty="0">
                          <a:effectLst/>
                        </a:rPr>
                        <a:t>What is the target value?</a:t>
                      </a:r>
                      <a:endParaRPr lang="en-GB" sz="1200" b="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DATA SOURCE </a:t>
                      </a:r>
                    </a:p>
                    <a:p>
                      <a:pPr>
                        <a:spcBef>
                          <a:spcPts val="400"/>
                        </a:spcBef>
                        <a:spcAft>
                          <a:spcPts val="400"/>
                        </a:spcAft>
                      </a:pPr>
                      <a:r>
                        <a:rPr lang="en-GB" sz="1200" b="0" noProof="0" dirty="0">
                          <a:effectLst/>
                        </a:rPr>
                        <a:t>How will it be measured?</a:t>
                      </a:r>
                      <a:endParaRPr lang="en-GB" sz="1200" b="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IMPACT</a:t>
                      </a:r>
                    </a:p>
                    <a:p>
                      <a:pPr>
                        <a:spcBef>
                          <a:spcPts val="400"/>
                        </a:spcBef>
                        <a:spcAft>
                          <a:spcPts val="400"/>
                        </a:spcAft>
                      </a:pPr>
                      <a:r>
                        <a:rPr lang="en-GB" sz="1200" b="0" noProof="0" dirty="0">
                          <a:effectLst/>
                        </a:rPr>
                        <a:t>Value at the end of the project / progress report </a:t>
                      </a:r>
                    </a:p>
                    <a:p>
                      <a:pPr>
                        <a:spcBef>
                          <a:spcPts val="400"/>
                        </a:spcBef>
                        <a:spcAft>
                          <a:spcPts val="400"/>
                        </a:spcAft>
                      </a:pPr>
                      <a:r>
                        <a:rPr lang="en-GB" sz="1200" noProof="0" dirty="0">
                          <a:effectLst/>
                        </a:rPr>
                        <a:t> </a:t>
                      </a:r>
                      <a:endParaRPr lang="en-GB" sz="1200" noProof="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719944869"/>
                  </a:ext>
                </a:extLst>
              </a:tr>
              <a:tr h="957798">
                <a:tc>
                  <a:txBody>
                    <a:bodyPr/>
                    <a:lstStyle/>
                    <a:p>
                      <a:pPr algn="l">
                        <a:spcBef>
                          <a:spcPts val="400"/>
                        </a:spcBef>
                        <a:spcAft>
                          <a:spcPts val="400"/>
                        </a:spcAft>
                      </a:pPr>
                      <a:r>
                        <a:rPr lang="en-GB" sz="1200" noProof="0" dirty="0">
                          <a:effectLst/>
                          <a:latin typeface="+mj-lt"/>
                        </a:rPr>
                        <a:t> Impact</a:t>
                      </a:r>
                      <a:endParaRPr lang="en-GB" sz="1200" noProof="0" dirty="0">
                        <a:effectLst/>
                        <a:latin typeface="+mj-lt"/>
                        <a:ea typeface="Calibri" panose="020F0502020204030204" pitchFamily="34" charset="0"/>
                      </a:endParaRPr>
                    </a:p>
                  </a:txBody>
                  <a:tcPr marL="68580" marR="68580" marT="0" marB="0" anchor="ctr"/>
                </a:tc>
                <a:tc>
                  <a:txBody>
                    <a:bodyPr/>
                    <a:lstStyle/>
                    <a:p>
                      <a:pPr>
                        <a:spcBef>
                          <a:spcPts val="400"/>
                        </a:spcBef>
                        <a:spcAft>
                          <a:spcPts val="400"/>
                        </a:spcAft>
                      </a:pPr>
                      <a:r>
                        <a:rPr lang="en-GB" sz="1200" noProof="0" dirty="0">
                          <a:effectLst/>
                        </a:rPr>
                        <a:t>Kids to wear helmets when travelling in motorcycles with parents</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Mainly observation method/ research</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Less than 0% kids were wearing helmets in Sri Lanka</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over 90% kids to wear helmets when travelling in motorcycles with parents</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Police records,   University of Moratuwa research</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over 80% wear helmets, Police is monitoring, National council for road safety supports</a:t>
                      </a:r>
                      <a:endParaRPr lang="en-GB" sz="1200" noProof="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045783673"/>
                  </a:ext>
                </a:extLst>
              </a:tr>
              <a:tr h="957798">
                <a:tc>
                  <a:txBody>
                    <a:bodyPr/>
                    <a:lstStyle/>
                    <a:p>
                      <a:pPr algn="l">
                        <a:spcBef>
                          <a:spcPts val="400"/>
                        </a:spcBef>
                        <a:spcAft>
                          <a:spcPts val="400"/>
                        </a:spcAft>
                      </a:pPr>
                      <a:r>
                        <a:rPr lang="en-GB" sz="1200" noProof="0" dirty="0">
                          <a:effectLst/>
                          <a:latin typeface="+mj-lt"/>
                        </a:rPr>
                        <a:t> Outcomes</a:t>
                      </a:r>
                      <a:endParaRPr lang="en-GB" sz="1200" noProof="0" dirty="0">
                        <a:effectLst/>
                        <a:latin typeface="+mj-lt"/>
                        <a:ea typeface="Calibri" panose="020F0502020204030204" pitchFamily="34" charset="0"/>
                      </a:endParaRPr>
                    </a:p>
                  </a:txBody>
                  <a:tcPr marL="68580" marR="68580" marT="0" marB="0" anchor="ctr"/>
                </a:tc>
                <a:tc>
                  <a:txBody>
                    <a:bodyPr/>
                    <a:lstStyle/>
                    <a:p>
                      <a:pPr>
                        <a:spcBef>
                          <a:spcPts val="400"/>
                        </a:spcBef>
                        <a:spcAft>
                          <a:spcPts val="400"/>
                        </a:spcAft>
                      </a:pPr>
                      <a:r>
                        <a:rPr lang="en-GB" sz="1200" noProof="0" dirty="0">
                          <a:effectLst/>
                        </a:rPr>
                        <a:t>Kids not wearing helmets are in danger </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Easy way is to conduct a study near schools and tuition classes </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Ideally , every child should wear a helmet by law, but this can be a 1-3 year project to achieve 100%</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rPr>
                        <a:t> now over 80% kids to wear helmets </a:t>
                      </a:r>
                      <a:endParaRPr lang="en-GB" sz="1200" noProof="0" dirty="0">
                        <a:effectLst/>
                        <a:latin typeface="Calibri" panose="020F0502020204030204" pitchFamily="34" charset="0"/>
                        <a:ea typeface="Calibri" panose="020F0502020204030204" pitchFamily="34" charset="0"/>
                      </a:endParaRPr>
                    </a:p>
                  </a:txBody>
                  <a:tcPr marL="68580" marR="68580" marT="0" marB="0"/>
                </a:tc>
                <a:tc>
                  <a:txBody>
                    <a:bodyPr/>
                    <a:lstStyle/>
                    <a:p>
                      <a:pPr>
                        <a:spcBef>
                          <a:spcPts val="400"/>
                        </a:spcBef>
                        <a:spcAft>
                          <a:spcPts val="400"/>
                        </a:spcAft>
                      </a:pPr>
                      <a:r>
                        <a:rPr lang="en-GB" sz="1200" noProof="0" dirty="0">
                          <a:effectLst/>
                          <a:latin typeface="Calibri" panose="020F0502020204030204" pitchFamily="34" charset="0"/>
                          <a:ea typeface="Calibri" panose="020F0502020204030204" pitchFamily="34" charset="0"/>
                        </a:rPr>
                        <a:t>Traffic Police is on duty near schools &amp; hospitals can monitor</a:t>
                      </a:r>
                    </a:p>
                  </a:txBody>
                  <a:tcPr marL="68580" marR="68580" marT="0" marB="0"/>
                </a:tc>
                <a:tc>
                  <a:txBody>
                    <a:bodyPr/>
                    <a:lstStyle/>
                    <a:p>
                      <a:pPr>
                        <a:spcBef>
                          <a:spcPts val="400"/>
                        </a:spcBef>
                        <a:spcAft>
                          <a:spcPts val="400"/>
                        </a:spcAft>
                      </a:pPr>
                      <a:r>
                        <a:rPr lang="en-GB" sz="1200" noProof="0" dirty="0">
                          <a:effectLst/>
                        </a:rPr>
                        <a:t> Awareness over 95%, teachers, students, doctors are active on it</a:t>
                      </a:r>
                      <a:endParaRPr lang="en-GB" sz="1200" noProof="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081459047"/>
                  </a:ext>
                </a:extLst>
              </a:tr>
              <a:tr h="766239">
                <a:tc>
                  <a:txBody>
                    <a:bodyPr/>
                    <a:lstStyle/>
                    <a:p>
                      <a:pPr algn="l">
                        <a:spcBef>
                          <a:spcPts val="400"/>
                        </a:spcBef>
                        <a:spcAft>
                          <a:spcPts val="400"/>
                        </a:spcAft>
                      </a:pPr>
                      <a:r>
                        <a:rPr lang="en-GB" sz="1200" noProof="0" dirty="0">
                          <a:effectLst/>
                          <a:latin typeface="+mj-lt"/>
                          <a:ea typeface="Calibri" panose="020F0502020204030204" pitchFamily="34" charset="0"/>
                        </a:rPr>
                        <a:t>Outputs</a:t>
                      </a:r>
                    </a:p>
                  </a:txBody>
                  <a:tcPr marL="68580" marR="68580" marT="0" marB="0" anchor="ctr"/>
                </a:tc>
                <a:tc>
                  <a:txBody>
                    <a:bodyPr/>
                    <a:lstStyle/>
                    <a:p>
                      <a:pPr>
                        <a:spcBef>
                          <a:spcPts val="400"/>
                        </a:spcBef>
                        <a:spcAft>
                          <a:spcPts val="400"/>
                        </a:spcAft>
                      </a:pPr>
                      <a:r>
                        <a:rPr lang="en-GB" sz="1200" noProof="0" dirty="0">
                          <a:effectLst/>
                          <a:latin typeface="Calibri" panose="020F0502020204030204" pitchFamily="34" charset="0"/>
                          <a:ea typeface="Calibri" panose="020F0502020204030204" pitchFamily="34" charset="0"/>
                        </a:rPr>
                        <a:t>Education &amp; law enforcement to address</a:t>
                      </a:r>
                    </a:p>
                  </a:txBody>
                  <a:tcPr marL="68580" marR="68580" marT="0" marB="0"/>
                </a:tc>
                <a:tc>
                  <a:txBody>
                    <a:bodyPr/>
                    <a:lstStyle/>
                    <a:p>
                      <a:pPr>
                        <a:spcBef>
                          <a:spcPts val="400"/>
                        </a:spcBef>
                        <a:spcAft>
                          <a:spcPts val="400"/>
                        </a:spcAft>
                      </a:pPr>
                      <a:r>
                        <a:rPr lang="en-GB" sz="1200" noProof="0" dirty="0">
                          <a:effectLst/>
                          <a:latin typeface="Calibri" panose="020F0502020204030204" pitchFamily="34" charset="0"/>
                          <a:ea typeface="Calibri" panose="020F0502020204030204" pitchFamily="34" charset="0"/>
                        </a:rPr>
                        <a:t>Children, parents, teachers , authorities &amp; Police should understand the repercussions, if kid meet with an accident</a:t>
                      </a:r>
                    </a:p>
                  </a:txBody>
                  <a:tcPr marL="68580" marR="68580" marT="0" marB="0"/>
                </a:tc>
                <a:tc>
                  <a:txBody>
                    <a:bodyPr/>
                    <a:lstStyle/>
                    <a:p>
                      <a:pPr>
                        <a:spcBef>
                          <a:spcPts val="400"/>
                        </a:spcBef>
                        <a:spcAft>
                          <a:spcPts val="400"/>
                        </a:spcAft>
                      </a:pPr>
                      <a:r>
                        <a:rPr lang="en-GB" sz="1200" noProof="0" dirty="0">
                          <a:effectLst/>
                          <a:latin typeface="Calibri" panose="020F0502020204030204" pitchFamily="34" charset="0"/>
                          <a:ea typeface="Calibri" panose="020F0502020204030204" pitchFamily="34" charset="0"/>
                        </a:rPr>
                        <a:t>Parents ignorance, poor law enforcement, insurance-’on the spot’ claim prevent accident reporting</a:t>
                      </a:r>
                    </a:p>
                  </a:txBody>
                  <a:tcPr marL="68580" marR="68580" marT="0" marB="0"/>
                </a:tc>
                <a:tc>
                  <a:txBody>
                    <a:bodyPr/>
                    <a:lstStyle/>
                    <a:p>
                      <a:pPr>
                        <a:spcBef>
                          <a:spcPts val="400"/>
                        </a:spcBef>
                        <a:spcAft>
                          <a:spcPts val="400"/>
                        </a:spcAft>
                      </a:pPr>
                      <a:r>
                        <a:rPr lang="en-GB" sz="1200" noProof="0" dirty="0">
                          <a:effectLst/>
                          <a:latin typeface="Calibri" panose="020F0502020204030204" pitchFamily="34" charset="0"/>
                          <a:ea typeface="Calibri" panose="020F0502020204030204" pitchFamily="34" charset="0"/>
                        </a:rPr>
                        <a:t>Police, authorities, parents are willing to take the matter serious</a:t>
                      </a:r>
                    </a:p>
                  </a:txBody>
                  <a:tcPr marL="68580" marR="68580" marT="0" marB="0"/>
                </a:tc>
                <a:tc>
                  <a:txBody>
                    <a:bodyPr/>
                    <a:lstStyle/>
                    <a:p>
                      <a:pPr>
                        <a:spcBef>
                          <a:spcPts val="400"/>
                        </a:spcBef>
                        <a:spcAft>
                          <a:spcPts val="400"/>
                        </a:spcAft>
                      </a:pPr>
                      <a:r>
                        <a:rPr lang="en-GB" sz="1200" noProof="0" dirty="0">
                          <a:effectLst/>
                          <a:latin typeface="Calibri" panose="020F0502020204030204" pitchFamily="34" charset="0"/>
                          <a:ea typeface="Calibri" panose="020F0502020204030204" pitchFamily="34" charset="0"/>
                        </a:rPr>
                        <a:t>Continuous pressure on Ministry &amp; Police</a:t>
                      </a:r>
                    </a:p>
                  </a:txBody>
                  <a:tcPr marL="68580" marR="68580" marT="0" marB="0"/>
                </a:tc>
                <a:tc>
                  <a:txBody>
                    <a:bodyPr/>
                    <a:lstStyle/>
                    <a:p>
                      <a:pPr>
                        <a:spcBef>
                          <a:spcPts val="400"/>
                        </a:spcBef>
                        <a:spcAft>
                          <a:spcPts val="400"/>
                        </a:spcAft>
                      </a:pPr>
                      <a:r>
                        <a:rPr lang="en-GB" sz="1200" noProof="0" dirty="0">
                          <a:effectLst/>
                        </a:rPr>
                        <a:t>National council for road safety will impose pressure on parents/ Police to fine</a:t>
                      </a:r>
                      <a:endParaRPr lang="en-GB" sz="1200" noProof="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043870011"/>
                  </a:ext>
                </a:extLst>
              </a:tr>
            </a:tbl>
          </a:graphicData>
        </a:graphic>
      </p:graphicFrame>
      <p:sp>
        <p:nvSpPr>
          <p:cNvPr id="6" name="ZoneTexte 5"/>
          <p:cNvSpPr txBox="1"/>
          <p:nvPr/>
        </p:nvSpPr>
        <p:spPr>
          <a:xfrm>
            <a:off x="1483360" y="166423"/>
            <a:ext cx="5624022"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28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MONITORING	</a:t>
            </a:r>
          </a:p>
        </p:txBody>
      </p:sp>
      <p:sp>
        <p:nvSpPr>
          <p:cNvPr id="8" name="ZoneTexte 7"/>
          <p:cNvSpPr txBox="1"/>
          <p:nvPr/>
        </p:nvSpPr>
        <p:spPr>
          <a:xfrm>
            <a:off x="426719" y="964916"/>
            <a:ext cx="7977447" cy="3385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rPr>
              <a:t>Please </a:t>
            </a:r>
            <a:r>
              <a:rPr lang="en-GB" sz="1600" i="1" noProof="0" dirty="0">
                <a:solidFill>
                  <a:srgbClr val="002060"/>
                </a:solidFill>
                <a:latin typeface="Futura Std Book" panose="020B0502020204020303" pitchFamily="34" charset="0"/>
                <a:ea typeface="Calibri"/>
                <a:cs typeface="Calibri"/>
                <a:sym typeface="Calibri"/>
              </a:rPr>
              <a:t>fill in the table below:</a:t>
            </a:r>
            <a:endParaRPr kumimoji="0" lang="en-GB" sz="1600" b="0" i="1" u="none" strike="noStrike" cap="none" spc="0" normalizeH="0" baseline="0" noProof="0" dirty="0">
              <a:ln>
                <a:noFill/>
              </a:ln>
              <a:solidFill>
                <a:srgbClr val="002060"/>
              </a:solidFill>
              <a:effectLst/>
              <a:uFillTx/>
              <a:latin typeface="Futura Std Book" panose="020B0502020204020303" pitchFamily="34" charset="0"/>
              <a:ea typeface="Calibri"/>
              <a:cs typeface="Calibri"/>
              <a:sym typeface="Calibri"/>
            </a:endParaRPr>
          </a:p>
        </p:txBody>
      </p:sp>
      <p:sp>
        <p:nvSpPr>
          <p:cNvPr id="4" name="Rectangle 1"/>
          <p:cNvSpPr>
            <a:spLocks noChangeArrowheads="1"/>
          </p:cNvSpPr>
          <p:nvPr/>
        </p:nvSpPr>
        <p:spPr bwMode="auto">
          <a:xfrm>
            <a:off x="0" y="0"/>
            <a:ext cx="14274786" cy="6768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noProof="0" dirty="0"/>
          </a:p>
        </p:txBody>
      </p:sp>
      <p:sp>
        <p:nvSpPr>
          <p:cNvPr id="10" name="Espace réservé du contenu 2"/>
          <p:cNvSpPr>
            <a:spLocks noGrp="1"/>
          </p:cNvSpPr>
          <p:nvPr>
            <p:ph idx="4294967295"/>
          </p:nvPr>
        </p:nvSpPr>
        <p:spPr>
          <a:xfrm>
            <a:off x="603787" y="5357091"/>
            <a:ext cx="10436743" cy="1402387"/>
          </a:xfrm>
          <a:prstGeom prst="rect">
            <a:avLst/>
          </a:prstGeom>
        </p:spPr>
        <p:txBody>
          <a:bodyPr>
            <a:normAutofit fontScale="77500" lnSpcReduction="20000"/>
          </a:bodyPr>
          <a:lstStyle/>
          <a:p>
            <a:r>
              <a:rPr lang="en-GB" sz="1000" noProof="0" dirty="0">
                <a:solidFill>
                  <a:srgbClr val="002060"/>
                </a:solidFill>
                <a:latin typeface="Futura Std Book" panose="020B0502020204020303" pitchFamily="34" charset="0"/>
              </a:rPr>
              <a:t>Impact: Impact is the overall goal of the project and should reflect on the ultimate change that the project wants to bring in the lives of the target group. It is the contribution to the overall goal of the project or the organization. Impact may not be achievable within the short duration of project, however, it is always useful to indicate the impact to which the project aims to contribute.</a:t>
            </a:r>
          </a:p>
          <a:p>
            <a:endParaRPr lang="en-GB" sz="1000" noProof="0" dirty="0">
              <a:solidFill>
                <a:srgbClr val="002060"/>
              </a:solidFill>
              <a:latin typeface="Futura Std Book" panose="020B0502020204020303" pitchFamily="34" charset="0"/>
            </a:endParaRPr>
          </a:p>
          <a:p>
            <a:r>
              <a:rPr lang="en-GB" sz="1000" noProof="0" dirty="0">
                <a:solidFill>
                  <a:srgbClr val="002060"/>
                </a:solidFill>
                <a:latin typeface="Futura Std Book" panose="020B0502020204020303" pitchFamily="34" charset="0"/>
              </a:rPr>
              <a:t>Outcome: Outcomes are results/differences that the project seeks to achieve within the project time frame. It is essential to identify what difference the project will bring about, and who will benefit. These are the clearly measurable results expected from the project.</a:t>
            </a:r>
          </a:p>
          <a:p>
            <a:endParaRPr lang="en-GB" sz="1000" noProof="0" dirty="0">
              <a:solidFill>
                <a:srgbClr val="002060"/>
              </a:solidFill>
              <a:latin typeface="Futura Std Book" panose="020B0502020204020303" pitchFamily="34" charset="0"/>
            </a:endParaRPr>
          </a:p>
          <a:p>
            <a:r>
              <a:rPr lang="en-GB" sz="1000" noProof="0" dirty="0">
                <a:solidFill>
                  <a:srgbClr val="002060"/>
                </a:solidFill>
                <a:latin typeface="Futura Std Book" panose="020B0502020204020303" pitchFamily="34" charset="0"/>
              </a:rPr>
              <a:t>Output: Outputs are interventions or project activities conducted or planned.</a:t>
            </a:r>
          </a:p>
          <a:p>
            <a:endParaRPr lang="en-GB" sz="1000" noProof="0" dirty="0">
              <a:solidFill>
                <a:srgbClr val="002060"/>
              </a:solidFill>
              <a:latin typeface="Futura Std Book" panose="020B0502020204020303" pitchFamily="34" charset="0"/>
            </a:endParaRPr>
          </a:p>
          <a:p>
            <a:r>
              <a:rPr lang="en-GB" sz="1000" noProof="0" dirty="0">
                <a:solidFill>
                  <a:srgbClr val="002060"/>
                </a:solidFill>
                <a:latin typeface="Futura Std Book" panose="020B0502020204020303" pitchFamily="34" charset="0"/>
              </a:rPr>
              <a:t>Indicators: Indicators are reliable means that help measure the outputs and outcomes of the project. These can be qualitative or quantitative. Indicators help to verify whether changes or activities expected/ outlined have indeed happened.</a:t>
            </a:r>
          </a:p>
          <a:p>
            <a:endParaRPr lang="en-GB" sz="1000" noProof="0" dirty="0">
              <a:solidFill>
                <a:srgbClr val="002060"/>
              </a:solidFill>
              <a:latin typeface="Futura Std Book" panose="020B0502020204020303" pitchFamily="34" charset="0"/>
            </a:endParaRPr>
          </a:p>
        </p:txBody>
      </p:sp>
      <p:sp>
        <p:nvSpPr>
          <p:cNvPr id="2" name="ZoneTexte 8">
            <a:extLst>
              <a:ext uri="{FF2B5EF4-FFF2-40B4-BE49-F238E27FC236}">
                <a16:creationId xmlns:a16="http://schemas.microsoft.com/office/drawing/2014/main" id="{095039DA-3997-ED0A-9C8F-316E90513A5D}"/>
              </a:ext>
            </a:extLst>
          </p:cNvPr>
          <p:cNvSpPr txBox="1"/>
          <p:nvPr/>
        </p:nvSpPr>
        <p:spPr>
          <a:xfrm>
            <a:off x="8774545" y="295542"/>
            <a:ext cx="3233305"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457200" rtl="0" fontAlgn="auto" latinLnBrk="1" hangingPunct="0">
              <a:lnSpc>
                <a:spcPct val="100000"/>
              </a:lnSpc>
              <a:spcBef>
                <a:spcPts val="0"/>
              </a:spcBef>
              <a:spcAft>
                <a:spcPts val="0"/>
              </a:spcAft>
              <a:buClrTx/>
              <a:buSzTx/>
              <a:buFontTx/>
              <a:buNone/>
              <a:tabLst/>
            </a:pPr>
            <a:r>
              <a:rPr kumimoji="0" lang="en-GB" sz="1400" b="0" i="0" u="none" strike="noStrike" cap="none" spc="0" normalizeH="0" baseline="0" noProof="0" dirty="0">
                <a:ln>
                  <a:noFill/>
                </a:ln>
                <a:solidFill>
                  <a:schemeClr val="bg1"/>
                </a:solidFill>
                <a:effectLst/>
                <a:uFillTx/>
                <a:latin typeface="Futura Std Book" panose="020B0502020204020303" pitchFamily="34" charset="0"/>
                <a:ea typeface="Calibri"/>
                <a:cs typeface="Calibri"/>
                <a:sym typeface="Calibri"/>
              </a:rPr>
              <a:t>Safe and Sustainable Mobility 2024</a:t>
            </a:r>
          </a:p>
        </p:txBody>
      </p:sp>
    </p:spTree>
    <p:extLst>
      <p:ext uri="{BB962C8B-B14F-4D97-AF65-F5344CB8AC3E}">
        <p14:creationId xmlns:p14="http://schemas.microsoft.com/office/powerpoint/2010/main" val="3408751435"/>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Avenir Book"/>
        <a:ea typeface="Avenir Book"/>
        <a:cs typeface="Avenir Book"/>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18668</TotalTime>
  <Words>1682</Words>
  <Application>Microsoft Office PowerPoint</Application>
  <PresentationFormat>Widescreen</PresentationFormat>
  <Paragraphs>171</Paragraphs>
  <Slides>11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vt:lpstr>
      <vt:lpstr>Calibri</vt:lpstr>
      <vt:lpstr>Fedra Sans</vt:lpstr>
      <vt:lpstr>Fedra Sans Std Bold</vt:lpstr>
      <vt:lpstr>Futura LT Light</vt:lpstr>
      <vt:lpstr>Futura Std Book</vt:lpstr>
      <vt:lpstr>Futura Std Light</vt:lpstr>
      <vt:lpstr>Futura Std Medium</vt:lpstr>
      <vt:lpstr>Helvetica</vt:lpstr>
      <vt:lpstr>1_Thème Office</vt:lpstr>
      <vt:lpstr>Default</vt:lpstr>
      <vt:lpstr>FIA SAFE AND SUSTAINABLE MOBILITY GRANTS PROGRAMME 2024  REPORTING PRESENTATION</vt:lpstr>
      <vt:lpstr>PowerPoint Presentation</vt:lpstr>
      <vt:lpstr>PowerPoint Presentation</vt:lpstr>
      <vt:lpstr>PowerPoint Presentation</vt:lpstr>
      <vt:lpstr>      Sri Lankan Roads before the campaign</vt:lpstr>
      <vt:lpstr>PowerPoint Presentation</vt:lpstr>
      <vt:lpstr>     Sri Lankan Roads today after the campaign     more than 80% kids wear</vt:lpstr>
      <vt:lpstr>PowerPoint Presentation</vt:lpstr>
      <vt:lpstr>PowerPoint Presentation</vt:lpstr>
      <vt:lpstr>PowerPoint Presentation</vt:lpstr>
      <vt:lpstr>PowerPoint Presentation</vt:lpstr>
    </vt:vector>
  </TitlesOfParts>
  <Company>FIA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Joseph Vigneron</dc:creator>
  <cp:lastModifiedBy>D Hettiarachchi</cp:lastModifiedBy>
  <cp:revision>113</cp:revision>
  <cp:lastPrinted>2019-03-22T16:44:14Z</cp:lastPrinted>
  <dcterms:created xsi:type="dcterms:W3CDTF">2019-03-19T13:56:49Z</dcterms:created>
  <dcterms:modified xsi:type="dcterms:W3CDTF">2026-06-10T03:46:02Z</dcterms:modified>
</cp:coreProperties>
</file>